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0" r:id="rId2"/>
    <p:sldId id="258" r:id="rId3"/>
    <p:sldId id="350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1" r:id="rId12"/>
    <p:sldId id="352" r:id="rId13"/>
    <p:sldId id="31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7866" autoAdjust="0"/>
  </p:normalViewPr>
  <p:slideViewPr>
    <p:cSldViewPr snapToGrid="0" showGuides="1">
      <p:cViewPr varScale="1">
        <p:scale>
          <a:sx n="95" d="100"/>
          <a:sy n="95" d="100"/>
        </p:scale>
        <p:origin x="968" y="47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2026/2027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Bærum</a:t>
            </a:r>
            <a:r>
              <a:rPr lang="en-US" sz="3200" b="1" dirty="0">
                <a:solidFill>
                  <a:srgbClr val="005DAA"/>
                </a:solidFill>
              </a:rPr>
              <a:t> Rotary Klubb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070A3-2123-644D-D63E-E71663656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C9AA89-1840-CA9A-7882-8B470FC5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Yrkesforum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EEE62D-53DC-D02E-FD20-3F94E7722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Øyvind Mork – leder</a:t>
            </a:r>
            <a:endParaRPr lang="nb-NO" dirty="0"/>
          </a:p>
          <a:p>
            <a:r>
              <a:rPr lang="nb-NO" dirty="0"/>
              <a:t>Henning Strøm</a:t>
            </a:r>
          </a:p>
          <a:p>
            <a:r>
              <a:rPr lang="nb-NO" dirty="0"/>
              <a:t>Torleiv Ranheim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3FFF7-AD6D-2E97-E1ED-F4158F5C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B73BE-B47A-EB4C-59B4-1C4A61E25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BAB075-3BA5-9DF7-BEC0-4C10D926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Prosjektkoortdinator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978005-8E39-4913-5274-2FF7DF0B7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Arne Johansen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D0816-A9B2-410E-70E5-F2FACFB0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3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EEC33-8336-D2E4-5221-20A931723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78B08F-7C3F-3FCA-156B-BC70A510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Årsplan</a:t>
            </a:r>
            <a:r>
              <a:rPr lang="en-US" dirty="0"/>
              <a:t> - </a:t>
            </a:r>
            <a:r>
              <a:rPr lang="en-US" dirty="0" err="1"/>
              <a:t>foreløpig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FE2E49-3D86-B2BA-CA03-57280A06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Mandag 24.08. Første Klubbmøte etter ferien. Styremøte etter Klubbmøte </a:t>
            </a:r>
            <a:br>
              <a:rPr lang="nb-NO" dirty="0"/>
            </a:br>
            <a:r>
              <a:rPr lang="nb-NO" dirty="0"/>
              <a:t>		      Fastsette budsjett, forberede årsmøtet og DG besøk	</a:t>
            </a:r>
          </a:p>
          <a:p>
            <a:r>
              <a:rPr lang="nb-NO" dirty="0"/>
              <a:t>Mandag 31.08. Besøk av Distrikts-guvernør Ola Stave</a:t>
            </a:r>
          </a:p>
          <a:p>
            <a:r>
              <a:rPr lang="nb-NO" dirty="0"/>
              <a:t>Mandag 07.09. Etter Klubbmøte Presidentmøte med komiteledere </a:t>
            </a:r>
          </a:p>
          <a:p>
            <a:r>
              <a:rPr lang="nb-NO" dirty="0"/>
              <a:t>Mandag 21.09. Årsmøte</a:t>
            </a:r>
          </a:p>
          <a:p>
            <a:r>
              <a:rPr lang="nb-NO" dirty="0"/>
              <a:t>Mandag 16.11. Etter klubbmøte møte i valgkomiteen</a:t>
            </a:r>
          </a:p>
          <a:p>
            <a:r>
              <a:rPr lang="nb-NO" dirty="0"/>
              <a:t>Mandag 30.11. Valgmøte </a:t>
            </a:r>
          </a:p>
          <a:p>
            <a:r>
              <a:rPr lang="nb-NO" dirty="0"/>
              <a:t>Mandag 18.01. Etter klubbmøte styremøte</a:t>
            </a:r>
          </a:p>
          <a:p>
            <a:r>
              <a:rPr lang="nb-NO" dirty="0"/>
              <a:t>Mandag 01.02. Etter klubbmøte. Presidentmøte med komiteledere.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22FE6-BEEB-9DA3-3792-868C3857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5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Spørsmål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 err="1"/>
              <a:t>Styret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2026/2027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5FC4C5A6-B92A-461B-8B0F-983DF8F61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81885"/>
              </p:ext>
            </p:extLst>
          </p:nvPr>
        </p:nvGraphicFramePr>
        <p:xfrm>
          <a:off x="6172201" y="1574800"/>
          <a:ext cx="5901265" cy="4086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5281">
                  <a:extLst>
                    <a:ext uri="{9D8B030D-6E8A-4147-A177-3AD203B41FA5}">
                      <a16:colId xmlns:a16="http://schemas.microsoft.com/office/drawing/2014/main" val="907739786"/>
                    </a:ext>
                  </a:extLst>
                </a:gridCol>
                <a:gridCol w="2665984">
                  <a:extLst>
                    <a:ext uri="{9D8B030D-6E8A-4147-A177-3AD203B41FA5}">
                      <a16:colId xmlns:a16="http://schemas.microsoft.com/office/drawing/2014/main" val="2541686394"/>
                    </a:ext>
                  </a:extLst>
                </a:gridCol>
              </a:tblGrid>
              <a:tr h="82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President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 dirty="0">
                          <a:effectLst/>
                        </a:rPr>
                        <a:t>Torbjørn Linge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519572"/>
                  </a:ext>
                </a:extLst>
              </a:tr>
              <a:tr h="821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Innkommende president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 dirty="0">
                          <a:effectLst/>
                        </a:rPr>
                        <a:t>Arne Johansen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756056"/>
                  </a:ext>
                </a:extLst>
              </a:tr>
              <a:tr h="400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Past President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Anders Fjeld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756528"/>
                  </a:ext>
                </a:extLst>
              </a:tr>
              <a:tr h="400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Sekretær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Jan Austad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340841"/>
                  </a:ext>
                </a:extLst>
              </a:tr>
              <a:tr h="821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Kasserer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Carl Wilhelm Tyrén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690256"/>
                  </a:ext>
                </a:extLst>
              </a:tr>
              <a:tr h="821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>
                          <a:effectLst/>
                        </a:rPr>
                        <a:t>Cico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200" dirty="0">
                          <a:effectLst/>
                        </a:rPr>
                        <a:t>Dag Hovlandsdal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689694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D8FAFC2A-04A8-E2A2-DBD7-D0FCE2CB8D97}"/>
              </a:ext>
            </a:extLst>
          </p:cNvPr>
          <p:cNvSpPr txBox="1"/>
          <p:nvPr/>
        </p:nvSpPr>
        <p:spPr>
          <a:xfrm>
            <a:off x="6172201" y="5891990"/>
            <a:ext cx="152287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buNone/>
            </a:pPr>
            <a:r>
              <a:rPr lang="nb-NO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Revisor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Espen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Kløw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315BD-1CCF-B715-8475-C73027EB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94EAA3-0312-0259-4347-71A31B4C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Valgkomite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47FF04-3294-886F-27E7-B1C560F91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Arne Johansen– leder</a:t>
            </a:r>
            <a:endParaRPr lang="nb-NO" dirty="0"/>
          </a:p>
          <a:p>
            <a:r>
              <a:rPr lang="nb-NO" dirty="0"/>
              <a:t>Anders Fjeld</a:t>
            </a:r>
          </a:p>
          <a:p>
            <a:r>
              <a:rPr lang="nb-NO" dirty="0"/>
              <a:t>Henning Strøm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9AFC3-58CC-86F8-0B9F-6960B739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7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Torleiv Ranheim – leder</a:t>
            </a:r>
            <a:endParaRPr lang="nb-NO" dirty="0"/>
          </a:p>
          <a:p>
            <a:r>
              <a:rPr lang="nb-NO" dirty="0"/>
              <a:t>Øyvind Mork</a:t>
            </a:r>
          </a:p>
          <a:p>
            <a:r>
              <a:rPr lang="nb-NO" dirty="0"/>
              <a:t>Bjørn Tandberg</a:t>
            </a:r>
          </a:p>
          <a:p>
            <a:r>
              <a:rPr lang="nb-NO" dirty="0"/>
              <a:t>Ellen Hertzberg</a:t>
            </a:r>
          </a:p>
          <a:p>
            <a:r>
              <a:rPr lang="nb-NO" dirty="0"/>
              <a:t>Tone Strand Molle</a:t>
            </a:r>
          </a:p>
          <a:p>
            <a:r>
              <a:rPr lang="nb-NO" dirty="0"/>
              <a:t>Dag Dæhlin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1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8C92-9550-435C-CF44-A4DA89B3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609B67-45AE-AEFA-64E5-D5418225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Medlemsskap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17096F-F0DA-0AED-E4C4-45D6BB29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Christian Tenfjord – leder</a:t>
            </a:r>
            <a:endParaRPr lang="nb-NO" dirty="0"/>
          </a:p>
          <a:p>
            <a:r>
              <a:rPr lang="nb-NO" dirty="0"/>
              <a:t>Dag Hovlandsdal</a:t>
            </a:r>
          </a:p>
          <a:p>
            <a:r>
              <a:rPr lang="nb-NO" dirty="0"/>
              <a:t>Henning Strøm</a:t>
            </a:r>
          </a:p>
          <a:p>
            <a:r>
              <a:rPr lang="nb-NO" dirty="0"/>
              <a:t>Evy Allen Sivertsen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0BF6D-3FFB-D558-0596-209A5933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36EB-49DB-7543-EC01-E4A0684C4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61DB14-226B-27EA-5D50-E23BA74A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Arrangement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9A6E96-7D27-C534-2896-3A8F79E6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Erik Jonsen – leder</a:t>
            </a:r>
            <a:endParaRPr lang="nb-NO" dirty="0"/>
          </a:p>
          <a:p>
            <a:r>
              <a:rPr lang="nb-NO" dirty="0"/>
              <a:t>Eivin Bergh</a:t>
            </a:r>
          </a:p>
          <a:p>
            <a:r>
              <a:rPr lang="nb-NO" dirty="0"/>
              <a:t>Per Christian Blomqvist</a:t>
            </a:r>
          </a:p>
          <a:p>
            <a:r>
              <a:rPr lang="nb-NO" dirty="0"/>
              <a:t>Dag Mathiesen</a:t>
            </a:r>
          </a:p>
          <a:p>
            <a:r>
              <a:rPr lang="nb-NO" dirty="0"/>
              <a:t>Morten Berner</a:t>
            </a:r>
          </a:p>
          <a:p>
            <a:r>
              <a:rPr lang="nb-NO" dirty="0"/>
              <a:t>Arne Johansen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2A46E-2A4B-A136-7991-60923193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3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869CF-B47A-7E31-66B9-7948ADF12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F8F529-136A-9582-99AC-100FCD3C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Kultur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ED6026-652C-4FC0-C5E1-055DC8A0E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Finn </a:t>
            </a:r>
            <a:r>
              <a:rPr lang="nb-NO" b="1" dirty="0" err="1"/>
              <a:t>Gomnæs</a:t>
            </a:r>
            <a:r>
              <a:rPr lang="nb-NO" b="1" dirty="0"/>
              <a:t> – leder</a:t>
            </a:r>
          </a:p>
          <a:p>
            <a:r>
              <a:rPr lang="nb-NO" dirty="0"/>
              <a:t>Jan Austad</a:t>
            </a:r>
          </a:p>
          <a:p>
            <a:r>
              <a:rPr lang="nb-NO" dirty="0"/>
              <a:t>Tore Andersen</a:t>
            </a:r>
          </a:p>
          <a:p>
            <a:r>
              <a:rPr lang="nb-NO" dirty="0"/>
              <a:t>Gisle Heuch</a:t>
            </a:r>
            <a:br>
              <a:rPr lang="nb-NO" dirty="0"/>
            </a:b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8724D-ECCA-8D8E-BD53-0F31F645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094C-D6C4-ADB1-ACC7-5CAB9227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605428-519D-814D-FF68-2CC91587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Samfunn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E3EC9A-0B59-100D-FE97-0E76CE5A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Espen </a:t>
            </a:r>
            <a:r>
              <a:rPr lang="nb-NO" b="1" dirty="0" err="1"/>
              <a:t>Kløw</a:t>
            </a:r>
            <a:r>
              <a:rPr lang="nb-NO" b="1" dirty="0"/>
              <a:t> – leder</a:t>
            </a:r>
            <a:endParaRPr lang="nb-NO" dirty="0"/>
          </a:p>
          <a:p>
            <a:r>
              <a:rPr lang="nb-NO" dirty="0"/>
              <a:t>Knut Løvdal</a:t>
            </a:r>
          </a:p>
          <a:p>
            <a:r>
              <a:rPr lang="nb-NO" dirty="0"/>
              <a:t>Sven </a:t>
            </a:r>
            <a:r>
              <a:rPr lang="nb-NO" dirty="0" err="1"/>
              <a:t>Plathe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868B6-AC7D-73CC-65D1-FB9D759E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BF9F7-FCC4-55BE-28F4-1D8B3B1F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D9E152-3B55-9351-B9C0-320E2670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Internasjonal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5595DA-F7BD-B96D-2167-A2C72D5E5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Christian Platou – leder</a:t>
            </a:r>
            <a:endParaRPr lang="nb-NO" dirty="0"/>
          </a:p>
          <a:p>
            <a:r>
              <a:rPr lang="nb-NO" dirty="0"/>
              <a:t>Rolf Kristian Jelstad</a:t>
            </a:r>
          </a:p>
          <a:p>
            <a:r>
              <a:rPr lang="nb-NO" dirty="0"/>
              <a:t>Christian </a:t>
            </a:r>
            <a:r>
              <a:rPr lang="nb-NO" dirty="0" err="1"/>
              <a:t>Mevatne</a:t>
            </a: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88A00-D66E-D750-69BD-C42DBCFB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0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</TotalTime>
  <Words>218</Words>
  <Application>Microsoft Macintosh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Valgkomite</vt:lpstr>
      <vt:lpstr>Program</vt:lpstr>
      <vt:lpstr>Medlemsskap</vt:lpstr>
      <vt:lpstr>Arrangement</vt:lpstr>
      <vt:lpstr>Kultur</vt:lpstr>
      <vt:lpstr>Samfunn</vt:lpstr>
      <vt:lpstr>Internasjonal</vt:lpstr>
      <vt:lpstr>Yrkesforum</vt:lpstr>
      <vt:lpstr>Prosjektkoortdinator</vt:lpstr>
      <vt:lpstr>Årsplan - foreløpig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Torbjørn Linge</cp:lastModifiedBy>
  <cp:revision>168</cp:revision>
  <cp:lastPrinted>2019-12-04T20:41:25Z</cp:lastPrinted>
  <dcterms:created xsi:type="dcterms:W3CDTF">2019-11-18T03:22:22Z</dcterms:created>
  <dcterms:modified xsi:type="dcterms:W3CDTF">2026-05-05T15:20:24Z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