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06" r:id="rId2"/>
    <p:sldMasterId id="2147484018" r:id="rId3"/>
    <p:sldMasterId id="2147485375" r:id="rId4"/>
    <p:sldMasterId id="2147486179" r:id="rId5"/>
  </p:sldMasterIdLst>
  <p:notesMasterIdLst>
    <p:notesMasterId r:id="rId59"/>
  </p:notesMasterIdLst>
  <p:sldIdLst>
    <p:sldId id="334" r:id="rId6"/>
    <p:sldId id="269" r:id="rId7"/>
    <p:sldId id="309" r:id="rId8"/>
    <p:sldId id="275" r:id="rId9"/>
    <p:sldId id="318" r:id="rId10"/>
    <p:sldId id="369" r:id="rId11"/>
    <p:sldId id="284" r:id="rId12"/>
    <p:sldId id="265" r:id="rId13"/>
    <p:sldId id="287" r:id="rId14"/>
    <p:sldId id="348" r:id="rId15"/>
    <p:sldId id="272" r:id="rId16"/>
    <p:sldId id="267" r:id="rId17"/>
    <p:sldId id="301" r:id="rId18"/>
    <p:sldId id="260" r:id="rId19"/>
    <p:sldId id="311" r:id="rId20"/>
    <p:sldId id="303" r:id="rId21"/>
    <p:sldId id="281" r:id="rId22"/>
    <p:sldId id="280" r:id="rId23"/>
    <p:sldId id="296" r:id="rId24"/>
    <p:sldId id="261" r:id="rId25"/>
    <p:sldId id="354" r:id="rId26"/>
    <p:sldId id="356" r:id="rId27"/>
    <p:sldId id="399" r:id="rId28"/>
    <p:sldId id="305" r:id="rId29"/>
    <p:sldId id="357" r:id="rId30"/>
    <p:sldId id="409" r:id="rId31"/>
    <p:sldId id="360" r:id="rId32"/>
    <p:sldId id="352" r:id="rId33"/>
    <p:sldId id="374" r:id="rId34"/>
    <p:sldId id="376" r:id="rId35"/>
    <p:sldId id="408" r:id="rId36"/>
    <p:sldId id="393" r:id="rId37"/>
    <p:sldId id="397" r:id="rId38"/>
    <p:sldId id="362" r:id="rId39"/>
    <p:sldId id="345" r:id="rId40"/>
    <p:sldId id="411" r:id="rId41"/>
    <p:sldId id="412" r:id="rId42"/>
    <p:sldId id="344" r:id="rId43"/>
    <p:sldId id="346" r:id="rId44"/>
    <p:sldId id="380" r:id="rId45"/>
    <p:sldId id="404" r:id="rId46"/>
    <p:sldId id="276" r:id="rId47"/>
    <p:sldId id="410" r:id="rId48"/>
    <p:sldId id="355" r:id="rId49"/>
    <p:sldId id="257" r:id="rId50"/>
    <p:sldId id="365" r:id="rId51"/>
    <p:sldId id="304" r:id="rId52"/>
    <p:sldId id="290" r:id="rId53"/>
    <p:sldId id="373" r:id="rId54"/>
    <p:sldId id="299" r:id="rId55"/>
    <p:sldId id="274" r:id="rId56"/>
    <p:sldId id="368" r:id="rId57"/>
    <p:sldId id="288" r:id="rId58"/>
  </p:sldIdLst>
  <p:sldSz cx="9144000" cy="6858000" type="screen4x3"/>
  <p:notesSz cx="6888163" cy="10020300"/>
  <p:defaultTextStyle>
    <a:defPPr>
      <a:defRPr lang="nb-NO"/>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97" autoAdjust="0"/>
    <p:restoredTop sz="87971" autoAdjust="0"/>
  </p:normalViewPr>
  <p:slideViewPr>
    <p:cSldViewPr>
      <p:cViewPr varScale="1">
        <p:scale>
          <a:sx n="75" d="100"/>
          <a:sy n="75" d="100"/>
        </p:scale>
        <p:origin x="-390" y="-84"/>
      </p:cViewPr>
      <p:guideLst>
        <p:guide orient="horz" pos="2160"/>
        <p:guide pos="2880"/>
      </p:guideLst>
    </p:cSldViewPr>
  </p:slideViewPr>
  <p:outlineViewPr>
    <p:cViewPr>
      <p:scale>
        <a:sx n="33" d="100"/>
        <a:sy n="33" d="100"/>
      </p:scale>
      <p:origin x="0" y="-5599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84500" cy="503238"/>
          </a:xfrm>
          <a:prstGeom prst="rect">
            <a:avLst/>
          </a:prstGeom>
        </p:spPr>
        <p:txBody>
          <a:bodyPr vert="horz" lIns="96616" tIns="48308" rIns="96616" bIns="48308" rtlCol="0"/>
          <a:lstStyle>
            <a:lvl1pPr algn="l">
              <a:defRPr sz="1300">
                <a:latin typeface="Arial" panose="020B0604020202020204" pitchFamily="34" charset="0"/>
                <a:cs typeface="Arial" panose="020B0604020202020204" pitchFamily="34" charset="0"/>
              </a:defRPr>
            </a:lvl1pPr>
          </a:lstStyle>
          <a:p>
            <a:pPr>
              <a:defRPr/>
            </a:pPr>
            <a:endParaRPr lang="nb-NO"/>
          </a:p>
        </p:txBody>
      </p:sp>
      <p:sp>
        <p:nvSpPr>
          <p:cNvPr id="3" name="Plassholder for dato 2"/>
          <p:cNvSpPr>
            <a:spLocks noGrp="1"/>
          </p:cNvSpPr>
          <p:nvPr>
            <p:ph type="dt" idx="1"/>
          </p:nvPr>
        </p:nvSpPr>
        <p:spPr>
          <a:xfrm>
            <a:off x="3902075" y="0"/>
            <a:ext cx="2984500" cy="503238"/>
          </a:xfrm>
          <a:prstGeom prst="rect">
            <a:avLst/>
          </a:prstGeom>
        </p:spPr>
        <p:txBody>
          <a:bodyPr vert="horz" lIns="96616" tIns="48308" rIns="96616" bIns="48308" rtlCol="0"/>
          <a:lstStyle>
            <a:lvl1pPr algn="r">
              <a:defRPr sz="1300">
                <a:latin typeface="Arial" panose="020B0604020202020204" pitchFamily="34" charset="0"/>
                <a:cs typeface="Arial" panose="020B0604020202020204" pitchFamily="34" charset="0"/>
              </a:defRPr>
            </a:lvl1pPr>
          </a:lstStyle>
          <a:p>
            <a:pPr>
              <a:defRPr/>
            </a:pPr>
            <a:fld id="{5E2A8AAE-FB86-43D0-9988-3480B49FF9F6}" type="datetimeFigureOut">
              <a:rPr lang="nb-NO"/>
              <a:pPr>
                <a:defRPr/>
              </a:pPr>
              <a:t>07.11.2017</a:t>
            </a:fld>
            <a:endParaRPr lang="nb-NO"/>
          </a:p>
        </p:txBody>
      </p:sp>
      <p:sp>
        <p:nvSpPr>
          <p:cNvPr id="4" name="Plassholder for lysbilde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pPr lvl="0"/>
            <a:endParaRPr lang="nb-NO" noProof="0" smtClean="0"/>
          </a:p>
        </p:txBody>
      </p:sp>
      <p:sp>
        <p:nvSpPr>
          <p:cNvPr id="5" name="Plassholder for notater 4"/>
          <p:cNvSpPr>
            <a:spLocks noGrp="1"/>
          </p:cNvSpPr>
          <p:nvPr>
            <p:ph type="body" sz="quarter" idx="3"/>
          </p:nvPr>
        </p:nvSpPr>
        <p:spPr>
          <a:xfrm>
            <a:off x="688975" y="4822825"/>
            <a:ext cx="5510213" cy="3944938"/>
          </a:xfrm>
          <a:prstGeom prst="rect">
            <a:avLst/>
          </a:prstGeom>
        </p:spPr>
        <p:txBody>
          <a:bodyPr vert="horz" lIns="96616" tIns="48308" rIns="96616" bIns="48308" rtlCol="0"/>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6" name="Plassholder for bunntekst 5"/>
          <p:cNvSpPr>
            <a:spLocks noGrp="1"/>
          </p:cNvSpPr>
          <p:nvPr>
            <p:ph type="ftr" sz="quarter" idx="4"/>
          </p:nvPr>
        </p:nvSpPr>
        <p:spPr>
          <a:xfrm>
            <a:off x="0" y="9517063"/>
            <a:ext cx="2984500" cy="503237"/>
          </a:xfrm>
          <a:prstGeom prst="rect">
            <a:avLst/>
          </a:prstGeom>
        </p:spPr>
        <p:txBody>
          <a:bodyPr vert="horz" lIns="96616" tIns="48308" rIns="96616" bIns="48308" rtlCol="0" anchor="b"/>
          <a:lstStyle>
            <a:lvl1pPr algn="l">
              <a:defRPr sz="1300">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5"/>
          </p:nvPr>
        </p:nvSpPr>
        <p:spPr>
          <a:xfrm>
            <a:off x="3902075" y="9517063"/>
            <a:ext cx="2984500" cy="503237"/>
          </a:xfrm>
          <a:prstGeom prst="rect">
            <a:avLst/>
          </a:prstGeom>
        </p:spPr>
        <p:txBody>
          <a:bodyPr vert="horz" wrap="square" lIns="96616" tIns="48308" rIns="96616" bIns="48308" numCol="1" anchor="b" anchorCtr="0" compatLnSpc="1">
            <a:prstTxWarp prst="textNoShape">
              <a:avLst/>
            </a:prstTxWarp>
          </a:bodyPr>
          <a:lstStyle>
            <a:lvl1pPr algn="r">
              <a:defRPr sz="1300"/>
            </a:lvl1pPr>
          </a:lstStyle>
          <a:p>
            <a:fld id="{F6D53126-EBD5-4AA5-A757-12EAB3A15D6B}" type="slidenum">
              <a:rPr lang="nb-NO"/>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ssholder for lysbilde 1"/>
          <p:cNvSpPr>
            <a:spLocks noGrp="1" noRot="1" noChangeAspect="1" noTextEdit="1"/>
          </p:cNvSpPr>
          <p:nvPr>
            <p:ph type="sldImg"/>
          </p:nvPr>
        </p:nvSpPr>
        <p:spPr bwMode="auto">
          <a:noFill/>
          <a:ln>
            <a:solidFill>
              <a:srgbClr val="000000"/>
            </a:solidFill>
            <a:miter lim="800000"/>
            <a:headEnd/>
            <a:tailEnd/>
          </a:ln>
        </p:spPr>
      </p:sp>
      <p:sp>
        <p:nvSpPr>
          <p:cNvPr id="7270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altLang="nb-NO" smtClean="0"/>
          </a:p>
        </p:txBody>
      </p:sp>
      <p:sp>
        <p:nvSpPr>
          <p:cNvPr id="72708" name="Plassholder for lysbildenummer 3"/>
          <p:cNvSpPr>
            <a:spLocks noGrp="1"/>
          </p:cNvSpPr>
          <p:nvPr>
            <p:ph type="sldNum" sz="quarter" idx="5"/>
          </p:nvPr>
        </p:nvSpPr>
        <p:spPr bwMode="auto">
          <a:noFill/>
          <a:ln>
            <a:miter lim="800000"/>
            <a:headEnd/>
            <a:tailEnd/>
          </a:ln>
        </p:spPr>
        <p:txBody>
          <a:bodyPr/>
          <a:lstStyle/>
          <a:p>
            <a:fld id="{53CBB7C3-6F2F-4634-8979-166816033AAB}" type="slidenum">
              <a:rPr lang="nb-NO" altLang="nb-NO">
                <a:solidFill>
                  <a:srgbClr val="000000"/>
                </a:solidFill>
              </a:rPr>
              <a:pPr/>
              <a:t>31</a:t>
            </a:fld>
            <a:endParaRPr lang="nb-NO" altLang="nb-NO">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ssholder for lysbilde 1"/>
          <p:cNvSpPr>
            <a:spLocks noGrp="1" noRot="1" noChangeAspect="1" noTextEdit="1"/>
          </p:cNvSpPr>
          <p:nvPr>
            <p:ph type="sldImg"/>
          </p:nvPr>
        </p:nvSpPr>
        <p:spPr bwMode="auto">
          <a:noFill/>
          <a:ln>
            <a:solidFill>
              <a:srgbClr val="000000"/>
            </a:solidFill>
            <a:miter lim="800000"/>
            <a:headEnd/>
            <a:tailEnd/>
          </a:ln>
        </p:spPr>
      </p:sp>
      <p:sp>
        <p:nvSpPr>
          <p:cNvPr id="7577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altLang="nb-NO" smtClean="0"/>
          </a:p>
        </p:txBody>
      </p:sp>
      <p:sp>
        <p:nvSpPr>
          <p:cNvPr id="75780" name="Plassholder for lysbildenummer 3"/>
          <p:cNvSpPr>
            <a:spLocks noGrp="1"/>
          </p:cNvSpPr>
          <p:nvPr>
            <p:ph type="sldNum" sz="quarter" idx="5"/>
          </p:nvPr>
        </p:nvSpPr>
        <p:spPr bwMode="auto">
          <a:noFill/>
          <a:ln>
            <a:miter lim="800000"/>
            <a:headEnd/>
            <a:tailEnd/>
          </a:ln>
        </p:spPr>
        <p:txBody>
          <a:bodyPr/>
          <a:lstStyle/>
          <a:p>
            <a:fld id="{641560EA-5F3B-410D-8695-313FF093FA30}" type="slidenum">
              <a:rPr lang="nb-NO" altLang="nb-NO">
                <a:solidFill>
                  <a:srgbClr val="000000"/>
                </a:solidFill>
              </a:rPr>
              <a:pPr/>
              <a:t>33</a:t>
            </a:fld>
            <a:endParaRPr lang="nb-NO" altLang="nb-NO">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422471C7-B858-40F5-93C7-54C01E3341FC}" type="slidenum">
              <a:rPr lang="nb-NO" altLang="nb-NO"/>
              <a:pPr/>
              <a:t>‹#›</a:t>
            </a:fld>
            <a:endParaRPr lang="nb-NO" alt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E1A8C8D7-C052-4A11-BA65-ADBE3531C6F9}" type="slidenum">
              <a:rPr lang="nb-NO" altLang="nb-NO"/>
              <a:pPr/>
              <a:t>‹#›</a:t>
            </a:fld>
            <a:endParaRPr lang="nb-NO" alt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1FA2E2B1-1148-4FC3-8BDE-D9623A008857}" type="slidenum">
              <a:rPr lang="nb-NO" altLang="nb-NO"/>
              <a:pPr/>
              <a:t>‹#›</a:t>
            </a:fld>
            <a:endParaRPr lang="nb-NO" alt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4500"/>
            </a:lvl1pPr>
          </a:lstStyle>
          <a:p>
            <a:r>
              <a:rPr lang="nb-NO" smtClean="0"/>
              <a:t>Klikk for å redigere tittelstil</a:t>
            </a:r>
            <a:endParaRPr lang="nb-NO"/>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439BF7-D699-4567-951B-012AFD1E7AF6}"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F2F2585C-7165-4398-9AE7-4386EC0D2E89}" type="slidenum">
              <a:rPr lang="nb-NO"/>
              <a:pPr/>
              <a:t>‹#›</a:t>
            </a:fld>
            <a:endParaRPr lang="nb-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A1A8F3-DF7C-4395-95DE-EB1E20CB6C40}"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22420455-ECF4-4B85-8C10-FA82F8E0D6FD}" type="slidenum">
              <a:rPr lang="nb-NO"/>
              <a:pPr/>
              <a:t>‹#›</a:t>
            </a:fld>
            <a:endParaRPr lang="nb-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39"/>
            <a:ext cx="7886700" cy="2852737"/>
          </a:xfrm>
        </p:spPr>
        <p:txBody>
          <a:bodyPr anchor="b"/>
          <a:lstStyle>
            <a:lvl1pPr>
              <a:defRPr sz="4500"/>
            </a:lvl1pPr>
          </a:lstStyle>
          <a:p>
            <a:r>
              <a:rPr lang="nb-NO" smtClean="0"/>
              <a:t>Klikk for å redigere tittelstil</a:t>
            </a:r>
            <a:endParaRPr lang="nb-NO"/>
          </a:p>
        </p:txBody>
      </p:sp>
      <p:sp>
        <p:nvSpPr>
          <p:cNvPr id="3" name="Plassholder f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4CCE84F-B509-414B-AA75-98CE0DE699B9}"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88446EA9-EA7C-40D6-AD3B-773CE4FC2D66}" type="slidenum">
              <a:rPr lang="nb-NO"/>
              <a:pPr/>
              <a:t>‹#›</a:t>
            </a:fld>
            <a:endParaRPr lang="nb-NO"/>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286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291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4EBDEFB-8ECB-4A43-8645-9B55DF1FD056}"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C053E41F-9825-478B-82C9-CC3B18BF1C03}" type="slidenum">
              <a:rPr lang="nb-NO"/>
              <a:pPr/>
              <a:t>‹#›</a:t>
            </a:fld>
            <a:endParaRPr lang="nb-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365126"/>
            <a:ext cx="78867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4" name="Plassholder for innhold 3"/>
          <p:cNvSpPr>
            <a:spLocks noGrp="1"/>
          </p:cNvSpPr>
          <p:nvPr>
            <p:ph sz="half" idx="2"/>
          </p:nvPr>
        </p:nvSpPr>
        <p:spPr>
          <a:xfrm>
            <a:off x="629842" y="2505075"/>
            <a:ext cx="3868340"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6" name="Plassholder for innhold 5"/>
          <p:cNvSpPr>
            <a:spLocks noGrp="1"/>
          </p:cNvSpPr>
          <p:nvPr>
            <p:ph sz="quarter" idx="4"/>
          </p:nvPr>
        </p:nvSpPr>
        <p:spPr>
          <a:xfrm>
            <a:off x="4629150" y="2505075"/>
            <a:ext cx="3887391"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0CDFF5-1386-48B5-8D32-4E957C08381B}" type="datetimeFigureOut">
              <a:rPr lang="nb-NO"/>
              <a:pPr>
                <a:defRPr/>
              </a:pPr>
              <a:t>07.11.2017</a:t>
            </a:fld>
            <a:endParaRPr lang="nb-NO"/>
          </a:p>
        </p:txBody>
      </p:sp>
      <p:sp>
        <p:nvSpPr>
          <p:cNvPr id="8" name="Plassholder for bunntekst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hangingPunct="0">
              <a:defRPr>
                <a:latin typeface="Arial" charset="0"/>
              </a:defRPr>
            </a:lvl1pPr>
          </a:lstStyle>
          <a:p>
            <a:fld id="{C63558DE-6691-4742-9F82-4A94116909FC}" type="slidenum">
              <a:rPr lang="nb-NO"/>
              <a:pPr/>
              <a:t>‹#›</a:t>
            </a:fld>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5D380CD-8338-44C1-8B87-25DAA9732C74}" type="datetimeFigureOut">
              <a:rPr lang="nb-NO"/>
              <a:pPr>
                <a:defRPr/>
              </a:pPr>
              <a:t>07.11.2017</a:t>
            </a:fld>
            <a:endParaRPr lang="nb-NO"/>
          </a:p>
        </p:txBody>
      </p:sp>
      <p:sp>
        <p:nvSpPr>
          <p:cNvPr id="4" name="Plassholder for bunntekst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hangingPunct="0">
              <a:defRPr>
                <a:latin typeface="Arial" charset="0"/>
              </a:defRPr>
            </a:lvl1pPr>
          </a:lstStyle>
          <a:p>
            <a:fld id="{1A8FBD68-0E7B-4603-A34D-4B9465413BB9}" type="slidenum">
              <a:rPr lang="nb-NO"/>
              <a:pPr/>
              <a:t>‹#›</a:t>
            </a:fld>
            <a:endParaRPr lang="nb-N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A580F44-DA35-41C7-A213-6BD2E8F3DCDD}" type="datetimeFigureOut">
              <a:rPr lang="nb-NO"/>
              <a:pPr>
                <a:defRPr/>
              </a:pPr>
              <a:t>07.11.2017</a:t>
            </a:fld>
            <a:endParaRPr lang="nb-NO"/>
          </a:p>
        </p:txBody>
      </p:sp>
      <p:sp>
        <p:nvSpPr>
          <p:cNvPr id="3" name="Plassholder for bunntekst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hangingPunct="0">
              <a:defRPr>
                <a:latin typeface="Arial" charset="0"/>
              </a:defRPr>
            </a:lvl1pPr>
          </a:lstStyle>
          <a:p>
            <a:fld id="{BE82E0B6-4758-49DE-8087-0C2EE27D9972}" type="slidenum">
              <a:rPr lang="nb-NO"/>
              <a:pPr/>
              <a:t>‹#›</a:t>
            </a:fld>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inn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F1F65B-892F-4BCC-817D-1B4E53D3B0FD}"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D8516F23-7A88-4F25-A07F-BF983CD5A653}" type="slidenum">
              <a:rPr lang="nb-NO"/>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5057CFF2-7024-489D-96FB-6047FB2FD6DC}" type="slidenum">
              <a:rPr lang="nb-NO" altLang="nb-NO"/>
              <a:pPr/>
              <a:t>‹#›</a:t>
            </a:fld>
            <a:endParaRPr lang="nb-NO" alt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bild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b-NO" noProof="0"/>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793826F-F798-4136-A2E5-40E9B13283DF}"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B90D7D9F-2A52-492D-90AA-8928FF763BF6}" type="slidenum">
              <a:rPr lang="nb-NO"/>
              <a:pPr/>
              <a:t>‹#›</a:t>
            </a:fld>
            <a:endParaRPr lang="nb-NO"/>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A19EC74-4C70-4EE3-8FF3-7461AA14A1CE}"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EED05783-5AB5-4DC3-8371-628AED236845}" type="slidenum">
              <a:rPr lang="nb-NO"/>
              <a:pPr/>
              <a:t>‹#›</a:t>
            </a:fld>
            <a:endParaRPr lang="nb-NO"/>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365125"/>
            <a:ext cx="1971675"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28650" y="365125"/>
            <a:ext cx="5800725"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EC5F71-475E-4D48-A945-AA7D47EF6DBC}"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31DA5BA8-9FB7-4192-8D0D-25993B8B476B}" type="slidenum">
              <a:rPr lang="nb-NO"/>
              <a:pPr/>
              <a:t>‹#›</a:t>
            </a:fld>
            <a:endParaRPr lang="nb-NO"/>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4500"/>
            </a:lvl1pPr>
          </a:lstStyle>
          <a:p>
            <a:r>
              <a:rPr lang="nb-NO" smtClean="0"/>
              <a:t>Klikk for å redigere tittelstil</a:t>
            </a:r>
            <a:endParaRPr lang="nb-NO"/>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1C08C0-1A10-46EB-B62F-5FA451819A3A}"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49F67E0D-7169-4EBF-AE8E-CE67D767AE11}" type="slidenum">
              <a:rPr lang="nb-NO"/>
              <a:pPr/>
              <a:t>‹#›</a:t>
            </a:fld>
            <a:endParaRPr lang="nb-NO"/>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16E0519-54E3-477F-88C7-DDA2C4418CA3}"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F9D9ECE2-FC13-41C2-B32E-1A8E8DD00612}" type="slidenum">
              <a:rPr lang="nb-NO"/>
              <a:pPr/>
              <a:t>‹#›</a:t>
            </a:fld>
            <a:endParaRPr lang="nb-N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39"/>
            <a:ext cx="7886700" cy="2852737"/>
          </a:xfrm>
        </p:spPr>
        <p:txBody>
          <a:bodyPr anchor="b"/>
          <a:lstStyle>
            <a:lvl1pPr>
              <a:defRPr sz="4500"/>
            </a:lvl1pPr>
          </a:lstStyle>
          <a:p>
            <a:r>
              <a:rPr lang="nb-NO" smtClean="0"/>
              <a:t>Klikk for å redigere tittelstil</a:t>
            </a:r>
            <a:endParaRPr lang="nb-NO"/>
          </a:p>
        </p:txBody>
      </p:sp>
      <p:sp>
        <p:nvSpPr>
          <p:cNvPr id="3" name="Plassholder f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423A762-E864-48A7-A47E-98B2EAB01E16}"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9C2EDF60-D2C4-4F28-87E1-A251579F4BB9}" type="slidenum">
              <a:rPr lang="nb-NO"/>
              <a:pPr/>
              <a:t>‹#›</a:t>
            </a:fld>
            <a:endParaRPr lang="nb-NO"/>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286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291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88FDAA-C3F0-41B7-AB6C-3D5AD6C8FA11}"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59502C29-FFFC-42B7-B24D-F475F8C74C08}" type="slidenum">
              <a:rPr lang="nb-NO"/>
              <a:pPr/>
              <a:t>‹#›</a:t>
            </a:fld>
            <a:endParaRPr lang="nb-NO"/>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365126"/>
            <a:ext cx="78867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4" name="Plassholder for innhold 3"/>
          <p:cNvSpPr>
            <a:spLocks noGrp="1"/>
          </p:cNvSpPr>
          <p:nvPr>
            <p:ph sz="half" idx="2"/>
          </p:nvPr>
        </p:nvSpPr>
        <p:spPr>
          <a:xfrm>
            <a:off x="629842" y="2505075"/>
            <a:ext cx="3868340"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6" name="Plassholder for innhold 5"/>
          <p:cNvSpPr>
            <a:spLocks noGrp="1"/>
          </p:cNvSpPr>
          <p:nvPr>
            <p:ph sz="quarter" idx="4"/>
          </p:nvPr>
        </p:nvSpPr>
        <p:spPr>
          <a:xfrm>
            <a:off x="4629150" y="2505075"/>
            <a:ext cx="3887391"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BA7774C-4311-44C3-BE73-F46C013796EB}" type="datetimeFigureOut">
              <a:rPr lang="nb-NO"/>
              <a:pPr>
                <a:defRPr/>
              </a:pPr>
              <a:t>07.11.2017</a:t>
            </a:fld>
            <a:endParaRPr lang="nb-NO"/>
          </a:p>
        </p:txBody>
      </p:sp>
      <p:sp>
        <p:nvSpPr>
          <p:cNvPr id="8" name="Plassholder for bunntekst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hangingPunct="0">
              <a:defRPr>
                <a:latin typeface="Arial" charset="0"/>
              </a:defRPr>
            </a:lvl1pPr>
          </a:lstStyle>
          <a:p>
            <a:fld id="{24946C1F-8F31-49FA-94B8-414EB8A6FE8A}" type="slidenum">
              <a:rPr lang="nb-NO"/>
              <a:pPr/>
              <a:t>‹#›</a:t>
            </a:fld>
            <a:endParaRPr lang="nb-NO"/>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F2CBA95-62B1-41D9-9842-2F59772C1D15}" type="datetimeFigureOut">
              <a:rPr lang="nb-NO"/>
              <a:pPr>
                <a:defRPr/>
              </a:pPr>
              <a:t>07.11.2017</a:t>
            </a:fld>
            <a:endParaRPr lang="nb-NO"/>
          </a:p>
        </p:txBody>
      </p:sp>
      <p:sp>
        <p:nvSpPr>
          <p:cNvPr id="4" name="Plassholder for bunntekst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hangingPunct="0">
              <a:defRPr>
                <a:latin typeface="Arial" charset="0"/>
              </a:defRPr>
            </a:lvl1pPr>
          </a:lstStyle>
          <a:p>
            <a:fld id="{E2E4C4AF-0619-41EB-9494-B79202556B41}" type="slidenum">
              <a:rPr lang="nb-NO"/>
              <a:pPr/>
              <a:t>‹#›</a:t>
            </a:fld>
            <a:endParaRPr lang="nb-NO"/>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E879F1-6A2D-4B35-B7C9-F6BD825F05DC}" type="datetimeFigureOut">
              <a:rPr lang="nb-NO"/>
              <a:pPr>
                <a:defRPr/>
              </a:pPr>
              <a:t>07.11.2017</a:t>
            </a:fld>
            <a:endParaRPr lang="nb-NO"/>
          </a:p>
        </p:txBody>
      </p:sp>
      <p:sp>
        <p:nvSpPr>
          <p:cNvPr id="3" name="Plassholder for bunntekst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hangingPunct="0">
              <a:defRPr>
                <a:latin typeface="Arial" charset="0"/>
              </a:defRPr>
            </a:lvl1pPr>
          </a:lstStyle>
          <a:p>
            <a:fld id="{DA230B44-3250-4FBC-8925-4A27DC9C24BD}" type="slidenum">
              <a:rPr lang="nb-NO"/>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38"/>
            <a:ext cx="78867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41B60A2B-5E25-46A9-A513-82925CE85FA1}" type="slidenum">
              <a:rPr lang="nb-NO" altLang="nb-NO"/>
              <a:pPr/>
              <a:t>‹#›</a:t>
            </a:fld>
            <a:endParaRPr lang="nb-NO" alt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inn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E9EB5E1-5E24-4C96-8E0E-A317DFFBDA7A}"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D5A45B41-1F02-4E13-989B-0110D713A53E}" type="slidenum">
              <a:rPr lang="nb-NO"/>
              <a:pPr/>
              <a:t>‹#›</a:t>
            </a:fld>
            <a:endParaRPr lang="nb-NO"/>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bild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b-NO" noProof="0"/>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02EE5E3-FE76-474A-9EFF-19A09B3E5EF0}"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A65899A3-0FCA-4C52-B65A-E75BC4858DA8}" type="slidenum">
              <a:rPr lang="nb-NO"/>
              <a:pPr/>
              <a:t>‹#›</a:t>
            </a:fld>
            <a:endParaRPr lang="nb-NO"/>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F30C42D-AC6E-4514-ADB2-58E9C99B9944}"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529EDDA7-715A-4EA0-AF21-19E2C43458E3}" type="slidenum">
              <a:rPr lang="nb-NO"/>
              <a:pPr/>
              <a:t>‹#›</a:t>
            </a:fld>
            <a:endParaRPr lang="nb-NO"/>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365125"/>
            <a:ext cx="1971675"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28650" y="365125"/>
            <a:ext cx="5800725"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4D24445-632F-441B-8BA2-627C5A750676}"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F5AD7987-46DF-41D8-BF22-6109270F3A92}" type="slidenum">
              <a:rPr lang="nb-NO"/>
              <a:pPr/>
              <a:t>‹#›</a:t>
            </a:fld>
            <a:endParaRPr lang="nb-NO"/>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FA862976-7A7C-49AF-BDB0-E8E72D7954F2}" type="slidenum">
              <a:rPr lang="nb-NO" altLang="nb-NO"/>
              <a:pPr/>
              <a:t>‹#›</a:t>
            </a:fld>
            <a:endParaRPr lang="nb-NO" altLang="nb-NO"/>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355B5726-231E-48BA-A27A-7E08B78BED5B}" type="slidenum">
              <a:rPr lang="nb-NO" altLang="nb-NO"/>
              <a:pPr/>
              <a:t>‹#›</a:t>
            </a:fld>
            <a:endParaRPr lang="nb-NO" altLang="nb-NO"/>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38"/>
            <a:ext cx="78867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4B2232C1-0286-4C92-BE9E-1A93FC335A0C}" type="slidenum">
              <a:rPr lang="nb-NO" altLang="nb-NO"/>
              <a:pPr/>
              <a:t>‹#›</a:t>
            </a:fld>
            <a:endParaRPr lang="nb-NO" altLang="nb-NO"/>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DBBCEFEC-58B0-4434-9673-20751D85A0E4}" type="slidenum">
              <a:rPr lang="nb-NO" altLang="nb-NO"/>
              <a:pPr/>
              <a:t>‹#›</a:t>
            </a:fld>
            <a:endParaRPr lang="nb-NO" altLang="nb-NO"/>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30238" y="365125"/>
            <a:ext cx="78867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30238" y="2505075"/>
            <a:ext cx="386873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29150" y="2505075"/>
            <a:ext cx="38877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9" name="Rectangle 6"/>
          <p:cNvSpPr>
            <a:spLocks noGrp="1" noChangeArrowheads="1"/>
          </p:cNvSpPr>
          <p:nvPr>
            <p:ph type="sldNum" sz="quarter" idx="12"/>
          </p:nvPr>
        </p:nvSpPr>
        <p:spPr>
          <a:ln/>
        </p:spPr>
        <p:txBody>
          <a:bodyPr/>
          <a:lstStyle>
            <a:lvl1pPr>
              <a:defRPr/>
            </a:lvl1pPr>
          </a:lstStyle>
          <a:p>
            <a:fld id="{A921A666-E86D-41E9-916B-965F666E82D7}" type="slidenum">
              <a:rPr lang="nb-NO" altLang="nb-NO"/>
              <a:pPr/>
              <a:t>‹#›</a:t>
            </a:fld>
            <a:endParaRPr lang="nb-NO" altLang="nb-NO"/>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2"/>
          </p:nvPr>
        </p:nvSpPr>
        <p:spPr>
          <a:ln/>
        </p:spPr>
        <p:txBody>
          <a:bodyPr/>
          <a:lstStyle>
            <a:lvl1pPr>
              <a:defRPr/>
            </a:lvl1pPr>
          </a:lstStyle>
          <a:p>
            <a:fld id="{E4D1925C-3A2B-4747-8EEC-24182F750CEC}" type="slidenum">
              <a:rPr lang="nb-NO" altLang="nb-NO"/>
              <a:pPr/>
              <a:t>‹#›</a:t>
            </a:fld>
            <a:endParaRPr lang="nb-NO" alt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A13E0363-78BB-4A22-8C9F-8B3C2FC09136}" type="slidenum">
              <a:rPr lang="nb-NO" altLang="nb-NO"/>
              <a:pPr/>
              <a:t>‹#›</a:t>
            </a:fld>
            <a:endParaRPr lang="nb-NO" altLang="nb-N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2"/>
          </p:nvPr>
        </p:nvSpPr>
        <p:spPr>
          <a:ln/>
        </p:spPr>
        <p:txBody>
          <a:bodyPr/>
          <a:lstStyle>
            <a:lvl1pPr>
              <a:defRPr/>
            </a:lvl1pPr>
          </a:lstStyle>
          <a:p>
            <a:fld id="{6F1811B5-E777-4ABD-B42D-960FEA9330D5}" type="slidenum">
              <a:rPr lang="nb-NO" altLang="nb-NO"/>
              <a:pPr/>
              <a:t>‹#›</a:t>
            </a:fld>
            <a:endParaRPr lang="nb-NO" altLang="nb-NO"/>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30238" y="457200"/>
            <a:ext cx="2949575"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8B2665CF-6438-4F2B-85F3-8E8F663797D3}" type="slidenum">
              <a:rPr lang="nb-NO" altLang="nb-NO"/>
              <a:pPr/>
              <a:t>‹#›</a:t>
            </a:fld>
            <a:endParaRPr lang="nb-NO" altLang="nb-NO"/>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30238" y="457200"/>
            <a:ext cx="2949575"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2DEF7B33-AF63-43D5-926B-FC84E8C963F1}" type="slidenum">
              <a:rPr lang="nb-NO" altLang="nb-NO"/>
              <a:pPr/>
              <a:t>‹#›</a:t>
            </a:fld>
            <a:endParaRPr lang="nb-NO" altLang="nb-NO"/>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8DA4AEF2-0917-4DDD-B191-07E68B3E8FB4}" type="slidenum">
              <a:rPr lang="nb-NO" altLang="nb-NO"/>
              <a:pPr/>
              <a:t>‹#›</a:t>
            </a:fld>
            <a:endParaRPr lang="nb-NO" altLang="nb-NO"/>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2"/>
          </p:nvPr>
        </p:nvSpPr>
        <p:spPr>
          <a:ln/>
        </p:spPr>
        <p:txBody>
          <a:bodyPr/>
          <a:lstStyle>
            <a:lvl1pPr>
              <a:defRPr/>
            </a:lvl1pPr>
          </a:lstStyle>
          <a:p>
            <a:fld id="{29F09D53-B1AD-4B9B-B2B6-4D9049E97412}" type="slidenum">
              <a:rPr lang="nb-NO" altLang="nb-NO"/>
              <a:pPr/>
              <a:t>‹#›</a:t>
            </a:fld>
            <a:endParaRPr lang="nb-NO" altLang="nb-NO"/>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1122363"/>
            <a:ext cx="6858000" cy="2387600"/>
          </a:xfrm>
        </p:spPr>
        <p:txBody>
          <a:bodyPr anchor="b"/>
          <a:lstStyle>
            <a:lvl1pPr algn="ctr">
              <a:defRPr sz="4500"/>
            </a:lvl1pPr>
          </a:lstStyle>
          <a:p>
            <a:r>
              <a:rPr lang="nb-NO" smtClean="0"/>
              <a:t>Klikk for å redigere tittelstil</a:t>
            </a:r>
            <a:endParaRPr lang="nb-NO"/>
          </a:p>
        </p:txBody>
      </p:sp>
      <p:sp>
        <p:nvSpPr>
          <p:cNvPr id="3" name="Undertit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54047F4-DA26-4145-8760-EC7BA01DEF7F}"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93D6E6D8-277B-4B22-9DEE-53833CFAB154}" type="slidenum">
              <a:rPr lang="nb-NO"/>
              <a:pPr/>
              <a:t>‹#›</a:t>
            </a:fld>
            <a:endParaRPr lang="nb-NO"/>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21B968-6DD6-4E84-B86C-781891655E99}"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F5EAEB89-9C48-46DE-AB8C-B50C720A430D}" type="slidenum">
              <a:rPr lang="nb-NO"/>
              <a:pPr/>
              <a:t>‹#›</a:t>
            </a:fld>
            <a:endParaRPr lang="nb-N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709739"/>
            <a:ext cx="7886700" cy="2852737"/>
          </a:xfrm>
        </p:spPr>
        <p:txBody>
          <a:bodyPr anchor="b"/>
          <a:lstStyle>
            <a:lvl1pPr>
              <a:defRPr sz="4500"/>
            </a:lvl1pPr>
          </a:lstStyle>
          <a:p>
            <a:r>
              <a:rPr lang="nb-NO" smtClean="0"/>
              <a:t>Klikk for å redigere tittelstil</a:t>
            </a:r>
            <a:endParaRPr lang="nb-NO"/>
          </a:p>
        </p:txBody>
      </p:sp>
      <p:sp>
        <p:nvSpPr>
          <p:cNvPr id="3" name="Plassholder for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FBF26FB-87F9-4FB6-9DD5-E8FE25D6D030}"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9B77722F-F5C1-4044-A3C1-4660F9F606C7}" type="slidenum">
              <a:rPr lang="nb-NO"/>
              <a:pPr/>
              <a:t>‹#›</a:t>
            </a:fld>
            <a:endParaRPr lang="nb-NO"/>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286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29150" y="1825625"/>
            <a:ext cx="38862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2648060-BB06-4545-BE59-A08F60A49394}"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D23DB562-4847-45D7-B104-7FCB9A8C7B99}" type="slidenum">
              <a:rPr lang="nb-NO"/>
              <a:pPr/>
              <a:t>‹#›</a:t>
            </a:fld>
            <a:endParaRPr lang="nb-NO"/>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365126"/>
            <a:ext cx="78867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4" name="Plassholder for innhold 3"/>
          <p:cNvSpPr>
            <a:spLocks noGrp="1"/>
          </p:cNvSpPr>
          <p:nvPr>
            <p:ph sz="half" idx="2"/>
          </p:nvPr>
        </p:nvSpPr>
        <p:spPr>
          <a:xfrm>
            <a:off x="629842" y="2505075"/>
            <a:ext cx="3868340"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6" name="Plassholder for innhold 5"/>
          <p:cNvSpPr>
            <a:spLocks noGrp="1"/>
          </p:cNvSpPr>
          <p:nvPr>
            <p:ph sz="quarter" idx="4"/>
          </p:nvPr>
        </p:nvSpPr>
        <p:spPr>
          <a:xfrm>
            <a:off x="4629150" y="2505075"/>
            <a:ext cx="3887391"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97B03D6-5533-4E8A-B850-54FC60C64ECB}" type="datetimeFigureOut">
              <a:rPr lang="nb-NO"/>
              <a:pPr>
                <a:defRPr/>
              </a:pPr>
              <a:t>07.11.2017</a:t>
            </a:fld>
            <a:endParaRPr lang="nb-NO"/>
          </a:p>
        </p:txBody>
      </p:sp>
      <p:sp>
        <p:nvSpPr>
          <p:cNvPr id="8" name="Plassholder for bunntekst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9" name="Plassholder for lysbildenummer 8"/>
          <p:cNvSpPr>
            <a:spLocks noGrp="1"/>
          </p:cNvSpPr>
          <p:nvPr>
            <p:ph type="sldNum" sz="quarter" idx="12"/>
          </p:nvPr>
        </p:nvSpPr>
        <p:spPr/>
        <p:txBody>
          <a:bodyPr/>
          <a:lstStyle>
            <a:lvl1pPr eaLnBrk="0" hangingPunct="0">
              <a:defRPr>
                <a:latin typeface="Arial" charset="0"/>
              </a:defRPr>
            </a:lvl1pPr>
          </a:lstStyle>
          <a:p>
            <a:fld id="{B117A773-D0AF-4D27-8A84-EB25CB42293B}" type="slidenum">
              <a:rPr lang="nb-NO"/>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30238" y="365125"/>
            <a:ext cx="78867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30238" y="2505075"/>
            <a:ext cx="386873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29150" y="2505075"/>
            <a:ext cx="38877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9" name="Rectangle 6"/>
          <p:cNvSpPr>
            <a:spLocks noGrp="1" noChangeArrowheads="1"/>
          </p:cNvSpPr>
          <p:nvPr>
            <p:ph type="sldNum" sz="quarter" idx="12"/>
          </p:nvPr>
        </p:nvSpPr>
        <p:spPr>
          <a:ln/>
        </p:spPr>
        <p:txBody>
          <a:bodyPr/>
          <a:lstStyle>
            <a:lvl1pPr>
              <a:defRPr/>
            </a:lvl1pPr>
          </a:lstStyle>
          <a:p>
            <a:fld id="{442C410A-9C75-4FFC-8AAA-ACD4ED480E5B}" type="slidenum">
              <a:rPr lang="nb-NO" altLang="nb-NO"/>
              <a:pPr/>
              <a:t>‹#›</a:t>
            </a:fld>
            <a:endParaRPr lang="nb-NO" altLang="nb-N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2C0ACD7-9B46-456F-BF24-5E5FEEE57391}" type="datetimeFigureOut">
              <a:rPr lang="nb-NO"/>
              <a:pPr>
                <a:defRPr/>
              </a:pPr>
              <a:t>07.11.2017</a:t>
            </a:fld>
            <a:endParaRPr lang="nb-NO"/>
          </a:p>
        </p:txBody>
      </p:sp>
      <p:sp>
        <p:nvSpPr>
          <p:cNvPr id="4" name="Plassholder for bunntekst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5" name="Plassholder for lysbildenummer 4"/>
          <p:cNvSpPr>
            <a:spLocks noGrp="1"/>
          </p:cNvSpPr>
          <p:nvPr>
            <p:ph type="sldNum" sz="quarter" idx="12"/>
          </p:nvPr>
        </p:nvSpPr>
        <p:spPr/>
        <p:txBody>
          <a:bodyPr/>
          <a:lstStyle>
            <a:lvl1pPr eaLnBrk="0" hangingPunct="0">
              <a:defRPr>
                <a:latin typeface="Arial" charset="0"/>
              </a:defRPr>
            </a:lvl1pPr>
          </a:lstStyle>
          <a:p>
            <a:fld id="{46A3AB87-54E8-45C4-A0D5-452CC7FBB4A8}" type="slidenum">
              <a:rPr lang="nb-NO"/>
              <a:pPr/>
              <a:t>‹#›</a:t>
            </a:fld>
            <a:endParaRPr lang="nb-NO"/>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11E7922-1045-4F0E-A2A2-D0BE873FBF52}" type="datetimeFigureOut">
              <a:rPr lang="nb-NO"/>
              <a:pPr>
                <a:defRPr/>
              </a:pPr>
              <a:t>07.11.2017</a:t>
            </a:fld>
            <a:endParaRPr lang="nb-NO"/>
          </a:p>
        </p:txBody>
      </p:sp>
      <p:sp>
        <p:nvSpPr>
          <p:cNvPr id="3" name="Plassholder for bunntekst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4" name="Plassholder for lysbildenummer 3"/>
          <p:cNvSpPr>
            <a:spLocks noGrp="1"/>
          </p:cNvSpPr>
          <p:nvPr>
            <p:ph type="sldNum" sz="quarter" idx="12"/>
          </p:nvPr>
        </p:nvSpPr>
        <p:spPr/>
        <p:txBody>
          <a:bodyPr/>
          <a:lstStyle>
            <a:lvl1pPr eaLnBrk="0" hangingPunct="0">
              <a:defRPr>
                <a:latin typeface="Arial" charset="0"/>
              </a:defRPr>
            </a:lvl1pPr>
          </a:lstStyle>
          <a:p>
            <a:fld id="{3F0ABB62-0873-4AEC-8F19-E81A59B28354}" type="slidenum">
              <a:rPr lang="nb-NO"/>
              <a:pPr/>
              <a:t>‹#›</a:t>
            </a:fld>
            <a:endParaRPr lang="nb-N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inn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86BF5A6-8A44-4209-B5B1-699F082233CA}"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F4E8F222-997D-44BC-B818-D8DEEE7FD753}" type="slidenum">
              <a:rPr lang="nb-NO"/>
              <a:pPr/>
              <a:t>‹#›</a:t>
            </a:fld>
            <a:endParaRPr lang="nb-NO"/>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457200"/>
            <a:ext cx="2949178" cy="1600200"/>
          </a:xfrm>
        </p:spPr>
        <p:txBody>
          <a:bodyPr anchor="b"/>
          <a:lstStyle>
            <a:lvl1pPr>
              <a:defRPr sz="2400"/>
            </a:lvl1pPr>
          </a:lstStyle>
          <a:p>
            <a:r>
              <a:rPr lang="nb-NO" smtClean="0"/>
              <a:t>Klikk for å redigere tittelstil</a:t>
            </a:r>
            <a:endParaRPr lang="nb-NO"/>
          </a:p>
        </p:txBody>
      </p:sp>
      <p:sp>
        <p:nvSpPr>
          <p:cNvPr id="3" name="Plassholder for bild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b-NO" noProof="0"/>
          </a:p>
        </p:txBody>
      </p:sp>
      <p:sp>
        <p:nvSpPr>
          <p:cNvPr id="4" name="Plassholder for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3028BAD-855F-42EB-AF38-EEE873BCA43D}" type="datetimeFigureOut">
              <a:rPr lang="nb-NO"/>
              <a:pPr>
                <a:defRPr/>
              </a:pPr>
              <a:t>07.11.2017</a:t>
            </a:fld>
            <a:endParaRPr lang="nb-NO"/>
          </a:p>
        </p:txBody>
      </p:sp>
      <p:sp>
        <p:nvSpPr>
          <p:cNvPr id="6" name="Plassholder for bunntekst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7" name="Plassholder for lysbildenummer 6"/>
          <p:cNvSpPr>
            <a:spLocks noGrp="1"/>
          </p:cNvSpPr>
          <p:nvPr>
            <p:ph type="sldNum" sz="quarter" idx="12"/>
          </p:nvPr>
        </p:nvSpPr>
        <p:spPr/>
        <p:txBody>
          <a:bodyPr/>
          <a:lstStyle>
            <a:lvl1pPr eaLnBrk="0" hangingPunct="0">
              <a:defRPr>
                <a:latin typeface="Arial" charset="0"/>
              </a:defRPr>
            </a:lvl1pPr>
          </a:lstStyle>
          <a:p>
            <a:fld id="{C3A5CA2A-E52C-4D9A-8C4F-C0B49BEBBEEE}" type="slidenum">
              <a:rPr lang="nb-NO"/>
              <a:pPr/>
              <a:t>‹#›</a:t>
            </a:fld>
            <a:endParaRPr lang="nb-NO"/>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ECA239E-8E73-4A2F-B830-8086DDAC3CB6}"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FFD585AB-F0B6-4C48-A769-6094CB9610EF}" type="slidenum">
              <a:rPr lang="nb-NO"/>
              <a:pPr/>
              <a:t>‹#›</a:t>
            </a:fld>
            <a:endParaRPr lang="nb-N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365125"/>
            <a:ext cx="1971675"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28650" y="365125"/>
            <a:ext cx="5800725"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BCD1C70-8267-41F3-AE0B-C6078E730A7E}" type="datetimeFigureOut">
              <a:rPr lang="nb-NO"/>
              <a:pPr>
                <a:defRPr/>
              </a:pPr>
              <a:t>07.11.2017</a:t>
            </a:fld>
            <a:endParaRPr lang="nb-NO"/>
          </a:p>
        </p:txBody>
      </p:sp>
      <p:sp>
        <p:nvSpPr>
          <p:cNvPr id="5" name="Plassholder for bunntekst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nb-NO"/>
          </a:p>
        </p:txBody>
      </p:sp>
      <p:sp>
        <p:nvSpPr>
          <p:cNvPr id="6" name="Plassholder for lysbildenummer 5"/>
          <p:cNvSpPr>
            <a:spLocks noGrp="1"/>
          </p:cNvSpPr>
          <p:nvPr>
            <p:ph type="sldNum" sz="quarter" idx="12"/>
          </p:nvPr>
        </p:nvSpPr>
        <p:spPr/>
        <p:txBody>
          <a:bodyPr/>
          <a:lstStyle>
            <a:lvl1pPr eaLnBrk="0" hangingPunct="0">
              <a:defRPr>
                <a:latin typeface="Arial" charset="0"/>
              </a:defRPr>
            </a:lvl1pPr>
          </a:lstStyle>
          <a:p>
            <a:fld id="{5259F836-EB85-4323-9232-AC2186FB434F}" type="slidenum">
              <a:rPr lang="nb-NO"/>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4"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2"/>
          </p:nvPr>
        </p:nvSpPr>
        <p:spPr>
          <a:ln/>
        </p:spPr>
        <p:txBody>
          <a:bodyPr/>
          <a:lstStyle>
            <a:lvl1pPr>
              <a:defRPr/>
            </a:lvl1pPr>
          </a:lstStyle>
          <a:p>
            <a:fld id="{A373512C-4CEC-4400-BF6D-FF4A3B2AA7DE}" type="slidenum">
              <a:rPr lang="nb-NO" altLang="nb-NO"/>
              <a:pPr/>
              <a:t>‹#›</a:t>
            </a:fld>
            <a:endParaRPr lang="nb-NO" alt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2"/>
          </p:nvPr>
        </p:nvSpPr>
        <p:spPr>
          <a:ln/>
        </p:spPr>
        <p:txBody>
          <a:bodyPr/>
          <a:lstStyle>
            <a:lvl1pPr>
              <a:defRPr/>
            </a:lvl1pPr>
          </a:lstStyle>
          <a:p>
            <a:fld id="{256AB53F-8E65-4B9F-9237-B16442C4228D}" type="slidenum">
              <a:rPr lang="nb-NO" altLang="nb-NO"/>
              <a:pPr/>
              <a:t>‹#›</a:t>
            </a:fld>
            <a:endParaRPr lang="nb-NO" alt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30238" y="457200"/>
            <a:ext cx="2949575"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2D747179-72F7-4EF1-B56C-2B4FBEDC18BC}" type="slidenum">
              <a:rPr lang="nb-NO" altLang="nb-NO"/>
              <a:pPr/>
              <a:t>‹#›</a:t>
            </a:fld>
            <a:endParaRPr lang="nb-NO" alt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30238" y="457200"/>
            <a:ext cx="2949575"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p>
        </p:txBody>
      </p:sp>
      <p:sp>
        <p:nvSpPr>
          <p:cNvPr id="7" name="Rectangle 6"/>
          <p:cNvSpPr>
            <a:spLocks noGrp="1" noChangeArrowheads="1"/>
          </p:cNvSpPr>
          <p:nvPr>
            <p:ph type="sldNum" sz="quarter" idx="12"/>
          </p:nvPr>
        </p:nvSpPr>
        <p:spPr>
          <a:ln/>
        </p:spPr>
        <p:txBody>
          <a:bodyPr/>
          <a:lstStyle>
            <a:lvl1pPr>
              <a:defRPr/>
            </a:lvl1pPr>
          </a:lstStyle>
          <a:p>
            <a:fld id="{9BD69AB7-992E-4A0F-BBF5-6146FFADD5A0}" type="slidenum">
              <a:rPr lang="nb-NO" altLang="nb-NO"/>
              <a:pPr/>
              <a:t>‹#›</a:t>
            </a:fld>
            <a:endParaRPr lang="nb-NO" alt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nb-NO" altLang="nb-N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nb-NO" altLang="nb-N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E5CB948B-72DE-40B3-A298-A7ED88E7E1B6}" type="slidenum">
              <a:rPr lang="nb-NO" altLang="nb-NO"/>
              <a:pPr/>
              <a:t>‹#›</a:t>
            </a:fld>
            <a:endParaRPr lang="nb-NO" altLang="nb-NO"/>
          </a:p>
        </p:txBody>
      </p:sp>
    </p:spTree>
  </p:cSld>
  <p:clrMap bg1="lt1" tx1="dk1" bg2="lt2" tx2="dk2" accent1="accent1" accent2="accent2" accent3="accent3" accent4="accent4" accent5="accent5" accent6="accent6" hlink="hlink" folHlink="folHlink"/>
  <p:sldLayoutIdLst>
    <p:sldLayoutId id="2147491834" r:id="rId1"/>
    <p:sldLayoutId id="2147491835" r:id="rId2"/>
    <p:sldLayoutId id="2147491836" r:id="rId3"/>
    <p:sldLayoutId id="2147491837" r:id="rId4"/>
    <p:sldLayoutId id="2147491838" r:id="rId5"/>
    <p:sldLayoutId id="2147491839" r:id="rId6"/>
    <p:sldLayoutId id="2147491840" r:id="rId7"/>
    <p:sldLayoutId id="2147491841" r:id="rId8"/>
    <p:sldLayoutId id="2147491842" r:id="rId9"/>
    <p:sldLayoutId id="2147491843" r:id="rId10"/>
    <p:sldLayoutId id="214749184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2051" name="Plassholder for tekst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E3E9D0BB-D7B8-41FC-982E-4F296A7C53C1}" type="datetimeFigureOut">
              <a:rPr lang="nb-NO"/>
              <a:pPr>
                <a:defRPr/>
              </a:pPr>
              <a:t>07.11.2017</a:t>
            </a:fld>
            <a:endParaRPr lang="nb-NO"/>
          </a:p>
        </p:txBody>
      </p:sp>
      <p:sp>
        <p:nvSpPr>
          <p:cNvPr id="5" name="Plassholder for bunntekst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nb-NO"/>
          </a:p>
        </p:txBody>
      </p:sp>
      <p:sp>
        <p:nvSpPr>
          <p:cNvPr id="6" name="Plassholder for lysbildenumm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fld id="{CF43B723-53B2-4952-A287-BA01723F8E70}"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91856" r:id="rId1"/>
    <p:sldLayoutId id="2147491857" r:id="rId2"/>
    <p:sldLayoutId id="2147491858" r:id="rId3"/>
    <p:sldLayoutId id="2147491859" r:id="rId4"/>
    <p:sldLayoutId id="2147491860" r:id="rId5"/>
    <p:sldLayoutId id="2147491861" r:id="rId6"/>
    <p:sldLayoutId id="2147491862" r:id="rId7"/>
    <p:sldLayoutId id="2147491863" r:id="rId8"/>
    <p:sldLayoutId id="2147491864" r:id="rId9"/>
    <p:sldLayoutId id="2147491865" r:id="rId10"/>
    <p:sldLayoutId id="214749186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Plassholder for tittel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3075" name="Plassholder for tekst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FAF906A5-3AC5-4977-B612-9138E7C0A6C1}" type="datetimeFigureOut">
              <a:rPr lang="nb-NO"/>
              <a:pPr>
                <a:defRPr/>
              </a:pPr>
              <a:t>07.11.2017</a:t>
            </a:fld>
            <a:endParaRPr lang="nb-NO"/>
          </a:p>
        </p:txBody>
      </p:sp>
      <p:sp>
        <p:nvSpPr>
          <p:cNvPr id="5" name="Plassholder for bunntekst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nb-NO"/>
          </a:p>
        </p:txBody>
      </p:sp>
      <p:sp>
        <p:nvSpPr>
          <p:cNvPr id="6" name="Plassholder for lysbildenumm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fld id="{BFF968A9-8EF6-45D0-9D93-A61E3EE183A5}"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91867" r:id="rId1"/>
    <p:sldLayoutId id="2147491868" r:id="rId2"/>
    <p:sldLayoutId id="2147491869" r:id="rId3"/>
    <p:sldLayoutId id="2147491870" r:id="rId4"/>
    <p:sldLayoutId id="2147491871" r:id="rId5"/>
    <p:sldLayoutId id="2147491872" r:id="rId6"/>
    <p:sldLayoutId id="2147491873" r:id="rId7"/>
    <p:sldLayoutId id="2147491874" r:id="rId8"/>
    <p:sldLayoutId id="2147491875" r:id="rId9"/>
    <p:sldLayoutId id="2147491876" r:id="rId10"/>
    <p:sldLayoutId id="214749187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cs typeface="Arial" panose="020B0604020202020204" pitchFamily="34" charset="0"/>
              </a:defRPr>
            </a:lvl1pPr>
          </a:lstStyle>
          <a:p>
            <a:pPr>
              <a:defRPr/>
            </a:pPr>
            <a:endParaRPr lang="nb-NO" altLang="nb-N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cs typeface="Arial" panose="020B0604020202020204" pitchFamily="34" charset="0"/>
              </a:defRPr>
            </a:lvl1pPr>
          </a:lstStyle>
          <a:p>
            <a:pPr>
              <a:defRPr/>
            </a:pPr>
            <a:endParaRPr lang="nb-NO" altLang="nb-N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82928BB-2932-46F3-89FA-B60B677535B2}" type="slidenum">
              <a:rPr lang="nb-NO" altLang="nb-NO"/>
              <a:pPr/>
              <a:t>‹#›</a:t>
            </a:fld>
            <a:endParaRPr lang="nb-NO" altLang="nb-NO"/>
          </a:p>
        </p:txBody>
      </p:sp>
    </p:spTree>
  </p:cSld>
  <p:clrMap bg1="lt1" tx1="dk1" bg2="lt2" tx2="dk2" accent1="accent1" accent2="accent2" accent3="accent3" accent4="accent4" accent5="accent5" accent6="accent6" hlink="hlink" folHlink="folHlink"/>
  <p:sldLayoutIdLst>
    <p:sldLayoutId id="2147491845" r:id="rId1"/>
    <p:sldLayoutId id="2147491846" r:id="rId2"/>
    <p:sldLayoutId id="2147491847" r:id="rId3"/>
    <p:sldLayoutId id="2147491848" r:id="rId4"/>
    <p:sldLayoutId id="2147491849" r:id="rId5"/>
    <p:sldLayoutId id="2147491850" r:id="rId6"/>
    <p:sldLayoutId id="2147491851" r:id="rId7"/>
    <p:sldLayoutId id="2147491852" r:id="rId8"/>
    <p:sldLayoutId id="2147491853" r:id="rId9"/>
    <p:sldLayoutId id="2147491854" r:id="rId10"/>
    <p:sldLayoutId id="214749185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Plassholder for tittel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5123" name="Plassholder for tekst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493DAA2F-031C-44E4-9D34-A5A1CE018D9F}" type="datetimeFigureOut">
              <a:rPr lang="nb-NO"/>
              <a:pPr>
                <a:defRPr/>
              </a:pPr>
              <a:t>07.11.2017</a:t>
            </a:fld>
            <a:endParaRPr lang="nb-NO"/>
          </a:p>
        </p:txBody>
      </p:sp>
      <p:sp>
        <p:nvSpPr>
          <p:cNvPr id="5" name="Plassholder for bunntekst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nb-NO"/>
          </a:p>
        </p:txBody>
      </p:sp>
      <p:sp>
        <p:nvSpPr>
          <p:cNvPr id="6" name="Plassholder for lysbildenumm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itchFamily="34" charset="0"/>
              </a:defRPr>
            </a:lvl1pPr>
          </a:lstStyle>
          <a:p>
            <a:fld id="{96913EAA-59CB-4FB0-9ADB-156C6ABDED5A}"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91878" r:id="rId1"/>
    <p:sldLayoutId id="2147491879" r:id="rId2"/>
    <p:sldLayoutId id="2147491880" r:id="rId3"/>
    <p:sldLayoutId id="2147491881" r:id="rId4"/>
    <p:sldLayoutId id="2147491882" r:id="rId5"/>
    <p:sldLayoutId id="2147491883" r:id="rId6"/>
    <p:sldLayoutId id="2147491884" r:id="rId7"/>
    <p:sldLayoutId id="2147491885" r:id="rId8"/>
    <p:sldLayoutId id="2147491886" r:id="rId9"/>
    <p:sldLayoutId id="2147491887" r:id="rId10"/>
    <p:sldLayoutId id="214749188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tel 1"/>
          <p:cNvSpPr>
            <a:spLocks noGrp="1"/>
          </p:cNvSpPr>
          <p:nvPr>
            <p:ph type="title"/>
          </p:nvPr>
        </p:nvSpPr>
        <p:spPr>
          <a:xfrm>
            <a:off x="0" y="0"/>
            <a:ext cx="9144000" cy="1125538"/>
          </a:xfrm>
        </p:spPr>
        <p:txBody>
          <a:bodyPr/>
          <a:lstStyle/>
          <a:p>
            <a:r>
              <a:rPr lang="nb-NO" altLang="nb-NO" sz="3200" smtClean="0"/>
              <a:t>MIDTØSTEN OG VESTEN I ENDRING</a:t>
            </a:r>
          </a:p>
        </p:txBody>
      </p:sp>
      <p:sp>
        <p:nvSpPr>
          <p:cNvPr id="40963" name="Plassholder for innhold 2"/>
          <p:cNvSpPr>
            <a:spLocks noGrp="1"/>
          </p:cNvSpPr>
          <p:nvPr>
            <p:ph idx="1"/>
          </p:nvPr>
        </p:nvSpPr>
        <p:spPr>
          <a:xfrm>
            <a:off x="0" y="1341438"/>
            <a:ext cx="9144000" cy="5516562"/>
          </a:xfrm>
        </p:spPr>
        <p:txBody>
          <a:bodyPr/>
          <a:lstStyle/>
          <a:p>
            <a:r>
              <a:rPr lang="nb-NO" altLang="nb-NO" smtClean="0"/>
              <a:t>EN DONALD VI IKKE SKULLE HATT</a:t>
            </a:r>
          </a:p>
          <a:p>
            <a:r>
              <a:rPr lang="nb-NO" altLang="nb-NO" smtClean="0"/>
              <a:t>EN PUTIN SOM TESTER NABOER MED TOPP MODERNE MILLITÆR MAKT</a:t>
            </a:r>
          </a:p>
          <a:p>
            <a:r>
              <a:rPr lang="nb-NO" altLang="nb-NO" smtClean="0"/>
              <a:t>ET EUROPA SOM SLÅR SPREKKER </a:t>
            </a:r>
          </a:p>
          <a:p>
            <a:r>
              <a:rPr lang="nb-NO" altLang="nb-NO" smtClean="0"/>
              <a:t>HELT NY SIKK-POL SIT SIDEN 2014</a:t>
            </a:r>
          </a:p>
          <a:p>
            <a:r>
              <a:rPr lang="nb-NO" altLang="nb-NO" smtClean="0"/>
              <a:t>HVA SKJER HER HJEMME ?</a:t>
            </a:r>
          </a:p>
          <a:p>
            <a:r>
              <a:rPr lang="nb-NO" altLang="nb-NO" smtClean="0"/>
              <a:t>            REFLEKSJONER</a:t>
            </a:r>
          </a:p>
          <a:p>
            <a:r>
              <a:rPr lang="nb-NO" altLang="nb-NO" smtClean="0"/>
              <a:t>            GENERALMAJOR (P)</a:t>
            </a:r>
          </a:p>
          <a:p>
            <a:r>
              <a:rPr lang="nb-NO" altLang="nb-NO" smtClean="0"/>
              <a:t>          TRYGGVE TELLEFSEN</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620713"/>
            <a:ext cx="9036050" cy="2879725"/>
          </a:xfrm>
        </p:spPr>
        <p:txBody>
          <a:bodyPr/>
          <a:lstStyle/>
          <a:p>
            <a:pPr eaLnBrk="1" hangingPunct="1"/>
            <a:r>
              <a:rPr lang="nb-NO" altLang="nb-NO" sz="4000" smtClean="0"/>
              <a:t>ISLAM Det totale livsmønster </a:t>
            </a:r>
            <a:br>
              <a:rPr lang="nb-NO" altLang="nb-NO" sz="4000" smtClean="0"/>
            </a:br>
            <a:r>
              <a:rPr lang="nb-NO" altLang="nb-NO" sz="4000" smtClean="0"/>
              <a:t>Preger politikk og hverdagsliv.   </a:t>
            </a:r>
            <a:br>
              <a:rPr lang="nb-NO" altLang="nb-NO" sz="4000" smtClean="0"/>
            </a:br>
            <a:r>
              <a:rPr lang="nb-NO" altLang="nb-NO" sz="4000" smtClean="0"/>
              <a:t>Maktmennesker spiller på religiøse myter, styrer militante klanstrukturer</a:t>
            </a:r>
            <a:br>
              <a:rPr lang="nb-NO" altLang="nb-NO" sz="4000" smtClean="0"/>
            </a:br>
            <a:r>
              <a:rPr lang="nb-NO" altLang="nb-NO" sz="4000" smtClean="0"/>
              <a:t>Syria over 700 klaner</a:t>
            </a:r>
            <a:br>
              <a:rPr lang="nb-NO" altLang="nb-NO" sz="4000" smtClean="0"/>
            </a:br>
            <a:r>
              <a:rPr lang="nb-NO" altLang="nb-NO" sz="4000" smtClean="0"/>
              <a:t>Jemen 1000 klaner</a:t>
            </a:r>
            <a:br>
              <a:rPr lang="nb-NO" altLang="nb-NO" sz="4000" smtClean="0"/>
            </a:br>
            <a:endParaRPr lang="nb-NO" altLang="nb-NO" sz="4000" smtClean="0"/>
          </a:p>
        </p:txBody>
      </p:sp>
      <p:pic>
        <p:nvPicPr>
          <p:cNvPr id="50179" name="Picture 3" descr="bilde3"/>
          <p:cNvPicPr>
            <a:picLocks noGrp="1" noChangeAspect="1" noChangeArrowheads="1"/>
          </p:cNvPicPr>
          <p:nvPr>
            <p:ph idx="1"/>
          </p:nvPr>
        </p:nvPicPr>
        <p:blipFill>
          <a:blip r:embed="rId2" cstate="print"/>
          <a:srcRect/>
          <a:stretch>
            <a:fillRect/>
          </a:stretch>
        </p:blipFill>
        <p:spPr>
          <a:xfrm>
            <a:off x="2339975" y="3644900"/>
            <a:ext cx="4392613" cy="3213100"/>
          </a:xfr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95350" y="0"/>
            <a:ext cx="8002588" cy="3284538"/>
          </a:xfrm>
        </p:spPr>
        <p:txBody>
          <a:bodyPr/>
          <a:lstStyle/>
          <a:p>
            <a:pPr eaLnBrk="1" hangingPunct="1"/>
            <a:r>
              <a:rPr lang="nb-NO" altLang="nb-NO" sz="4000" smtClean="0"/>
              <a:t>SIKKERHETSNETTET STORFAMILIEN OG ISLAM FAMILIENS OG KLANENS ÆRE VIKTIGERE ENN LIVET. EKTESKAPSBRUDD I NORGE </a:t>
            </a:r>
          </a:p>
        </p:txBody>
      </p:sp>
      <p:pic>
        <p:nvPicPr>
          <p:cNvPr id="51203" name="Picture 3" descr="DSC00632"/>
          <p:cNvPicPr>
            <a:picLocks noGrp="1" noChangeAspect="1" noChangeArrowheads="1"/>
          </p:cNvPicPr>
          <p:nvPr>
            <p:ph idx="1"/>
          </p:nvPr>
        </p:nvPicPr>
        <p:blipFill>
          <a:blip r:embed="rId2" cstate="print"/>
          <a:srcRect/>
          <a:stretch>
            <a:fillRect/>
          </a:stretch>
        </p:blipFill>
        <p:spPr>
          <a:xfrm>
            <a:off x="1476375" y="3284538"/>
            <a:ext cx="6840538" cy="3573462"/>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p:txBody>
          <a:bodyPr/>
          <a:lstStyle/>
          <a:p>
            <a:r>
              <a:rPr lang="nb-NO" altLang="nb-NO" smtClean="0"/>
              <a:t>Sterk økende bruk av islamsk klesdrakt</a:t>
            </a:r>
          </a:p>
        </p:txBody>
      </p:sp>
      <p:pic>
        <p:nvPicPr>
          <p:cNvPr id="52227" name="Picture 4" descr="img122"/>
          <p:cNvPicPr>
            <a:picLocks noGrp="1" noChangeAspect="1" noChangeArrowheads="1"/>
          </p:cNvPicPr>
          <p:nvPr>
            <p:ph idx="1"/>
          </p:nvPr>
        </p:nvPicPr>
        <p:blipFill>
          <a:blip r:embed="rId2" cstate="print"/>
          <a:srcRect/>
          <a:stretch>
            <a:fillRect/>
          </a:stretch>
        </p:blipFill>
        <p:spPr>
          <a:xfrm>
            <a:off x="1536700" y="1897063"/>
            <a:ext cx="6070600" cy="3932237"/>
          </a:xfrm>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188913"/>
            <a:ext cx="8229600" cy="576262"/>
          </a:xfrm>
        </p:spPr>
        <p:txBody>
          <a:bodyPr/>
          <a:lstStyle/>
          <a:p>
            <a:pPr eaLnBrk="1" hangingPunct="1"/>
            <a:r>
              <a:rPr lang="nb-NO" altLang="nb-NO" sz="4000" smtClean="0"/>
              <a:t>STRID I PROFETENS LEIR</a:t>
            </a:r>
          </a:p>
        </p:txBody>
      </p:sp>
      <p:sp>
        <p:nvSpPr>
          <p:cNvPr id="53251" name="Rectangle 3"/>
          <p:cNvSpPr>
            <a:spLocks noGrp="1" noChangeArrowheads="1"/>
          </p:cNvSpPr>
          <p:nvPr>
            <p:ph type="body" idx="1"/>
          </p:nvPr>
        </p:nvSpPr>
        <p:spPr>
          <a:xfrm>
            <a:off x="457200" y="836613"/>
            <a:ext cx="8229600" cy="5289550"/>
          </a:xfrm>
        </p:spPr>
        <p:txBody>
          <a:bodyPr/>
          <a:lstStyle/>
          <a:p>
            <a:pPr eaLnBrk="1" hangingPunct="1">
              <a:lnSpc>
                <a:spcPct val="90000"/>
              </a:lnSpc>
            </a:pPr>
            <a:r>
              <a:rPr lang="nb-NO" altLang="nb-NO" smtClean="0"/>
              <a:t>Århundrer med ”fredelig”sameksistens sprenges av kraftfulle maktmiljø med glødende fanatikere og maktmennesker.  </a:t>
            </a:r>
          </a:p>
          <a:p>
            <a:pPr eaLnBrk="1" hangingPunct="1">
              <a:lnSpc>
                <a:spcPct val="90000"/>
              </a:lnSpc>
            </a:pPr>
            <a:r>
              <a:rPr lang="nb-NO" altLang="nb-NO" smtClean="0"/>
              <a:t>Konflikten mellom sjiaer og sunnier henter næring fra stridens kjerne 10.okt år 680.</a:t>
            </a:r>
          </a:p>
          <a:p>
            <a:pPr eaLnBrk="1" hangingPunct="1">
              <a:lnSpc>
                <a:spcPct val="90000"/>
              </a:lnSpc>
            </a:pPr>
            <a:r>
              <a:rPr lang="nb-NO" altLang="nb-NO" smtClean="0"/>
              <a:t>I slaget ved KARBALA ble Muhammeds barnebarn al-Hussein ibn Ali drept av kalifen Yazids styrker-et oppgjør om arverekkefølgen innenfor islam.</a:t>
            </a:r>
          </a:p>
          <a:p>
            <a:pPr eaLnBrk="1" hangingPunct="1">
              <a:lnSpc>
                <a:spcPct val="90000"/>
              </a:lnSpc>
            </a:pPr>
            <a:r>
              <a:rPr lang="nb-NO" altLang="nb-NO" smtClean="0"/>
              <a:t>Fra denne dagen kom sjiaer i opposisjon til de mer tallrike sunnimuslimene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036050" cy="2276475"/>
          </a:xfrm>
        </p:spPr>
        <p:txBody>
          <a:bodyPr/>
          <a:lstStyle/>
          <a:p>
            <a:pPr eaLnBrk="1" hangingPunct="1"/>
            <a:r>
              <a:rPr lang="nb-NO" altLang="nb-NO" sz="4000" smtClean="0"/>
              <a:t> Mursi-muslimbrorskapet regjerte Egypt etter streng korantolkning.</a:t>
            </a:r>
            <a:br>
              <a:rPr lang="nb-NO" altLang="nb-NO" sz="4000" smtClean="0"/>
            </a:br>
            <a:r>
              <a:rPr lang="nb-NO" altLang="nb-NO" sz="4000" smtClean="0"/>
              <a:t>TV-stasjoner og restauranter som viste magedans ble stengt</a:t>
            </a:r>
          </a:p>
        </p:txBody>
      </p:sp>
      <p:pic>
        <p:nvPicPr>
          <p:cNvPr id="54275" name="Picture 3" descr="Egypt TV"/>
          <p:cNvPicPr>
            <a:picLocks noGrp="1" noChangeAspect="1" noChangeArrowheads="1"/>
          </p:cNvPicPr>
          <p:nvPr>
            <p:ph idx="1"/>
          </p:nvPr>
        </p:nvPicPr>
        <p:blipFill>
          <a:blip r:embed="rId2" cstate="print"/>
          <a:srcRect/>
          <a:stretch>
            <a:fillRect/>
          </a:stretch>
        </p:blipFill>
        <p:spPr>
          <a:xfrm>
            <a:off x="0" y="2276475"/>
            <a:ext cx="9144000" cy="458152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a:xfrm>
            <a:off x="457200" y="0"/>
            <a:ext cx="8229600" cy="765175"/>
          </a:xfrm>
        </p:spPr>
        <p:txBody>
          <a:bodyPr/>
          <a:lstStyle/>
          <a:p>
            <a:pPr eaLnBrk="1" hangingPunct="1"/>
            <a:r>
              <a:rPr lang="nb-NO" altLang="nb-NO" smtClean="0"/>
              <a:t>Tryggve på magedanskurs</a:t>
            </a:r>
          </a:p>
        </p:txBody>
      </p:sp>
      <p:pic>
        <p:nvPicPr>
          <p:cNvPr id="55299" name="Picture 4" descr="Magedans"/>
          <p:cNvPicPr>
            <a:picLocks noGrp="1" noChangeAspect="1" noChangeArrowheads="1"/>
          </p:cNvPicPr>
          <p:nvPr>
            <p:ph idx="1"/>
          </p:nvPr>
        </p:nvPicPr>
        <p:blipFill>
          <a:blip r:embed="rId2" cstate="print"/>
          <a:srcRect/>
          <a:stretch>
            <a:fillRect/>
          </a:stretch>
        </p:blipFill>
        <p:spPr>
          <a:xfrm>
            <a:off x="2124075" y="765175"/>
            <a:ext cx="4824413" cy="5543550"/>
          </a:xfrm>
          <a:noFill/>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39750" y="0"/>
            <a:ext cx="8362950" cy="2781300"/>
          </a:xfrm>
        </p:spPr>
        <p:txBody>
          <a:bodyPr/>
          <a:lstStyle/>
          <a:p>
            <a:pPr eaLnBrk="1" hangingPunct="1"/>
            <a:r>
              <a:rPr lang="nb-NO" altLang="nb-NO" sz="4000" smtClean="0"/>
              <a:t>Egypts FSJ General AL-SISI </a:t>
            </a:r>
            <a:br>
              <a:rPr lang="nb-NO" altLang="nb-NO" sz="4000" smtClean="0"/>
            </a:br>
            <a:r>
              <a:rPr lang="nb-NO" altLang="nb-NO" sz="4000" smtClean="0"/>
              <a:t>”Menn i uniform er et langt mindre onde enn islamistene”.President med 96% av stemmene.Egypt tilbake i det gode selskap </a:t>
            </a:r>
          </a:p>
        </p:txBody>
      </p:sp>
      <p:pic>
        <p:nvPicPr>
          <p:cNvPr id="56323" name="Picture 3" descr="Gen Al-Sisi"/>
          <p:cNvPicPr>
            <a:picLocks noGrp="1" noChangeAspect="1" noChangeArrowheads="1"/>
          </p:cNvPicPr>
          <p:nvPr>
            <p:ph idx="1"/>
          </p:nvPr>
        </p:nvPicPr>
        <p:blipFill>
          <a:blip r:embed="rId2" cstate="print"/>
          <a:srcRect/>
          <a:stretch>
            <a:fillRect/>
          </a:stretch>
        </p:blipFill>
        <p:spPr>
          <a:xfrm>
            <a:off x="539750" y="2924175"/>
            <a:ext cx="7416800" cy="3933825"/>
          </a:xfrm>
          <a:noFill/>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633412"/>
          </a:xfrm>
        </p:spPr>
        <p:txBody>
          <a:bodyPr/>
          <a:lstStyle/>
          <a:p>
            <a:pPr eaLnBrk="1" hangingPunct="1"/>
            <a:r>
              <a:rPr lang="nb-NO" altLang="nb-NO" sz="4000" smtClean="0"/>
              <a:t>KRISTENDOMMEN</a:t>
            </a:r>
          </a:p>
        </p:txBody>
      </p:sp>
      <p:sp>
        <p:nvSpPr>
          <p:cNvPr id="57347" name="Rectangle 3"/>
          <p:cNvSpPr>
            <a:spLocks noGrp="1" noChangeArrowheads="1"/>
          </p:cNvSpPr>
          <p:nvPr>
            <p:ph type="body" idx="1"/>
          </p:nvPr>
        </p:nvSpPr>
        <p:spPr>
          <a:xfrm>
            <a:off x="457200" y="908050"/>
            <a:ext cx="8229600" cy="5218113"/>
          </a:xfrm>
        </p:spPr>
        <p:txBody>
          <a:bodyPr/>
          <a:lstStyle/>
          <a:p>
            <a:pPr eaLnBrk="1" hangingPunct="1"/>
            <a:r>
              <a:rPr lang="nb-NO" altLang="nb-NO" smtClean="0"/>
              <a:t>Fader vår, Jesus to første ord i Bergprekenen er den mest utbredte bønn på jorden.</a:t>
            </a:r>
          </a:p>
          <a:p>
            <a:pPr eaLnBrk="1" hangingPunct="1"/>
            <a:r>
              <a:rPr lang="nb-NO" altLang="nb-NO" smtClean="0"/>
              <a:t>Barmhjertelighet / solidaritet, toleranse og tilgivelse kjernen i vår kultur?</a:t>
            </a:r>
          </a:p>
          <a:p>
            <a:pPr eaLnBrk="1" hangingPunct="1"/>
            <a:r>
              <a:rPr lang="nb-NO" altLang="nb-NO" smtClean="0"/>
              <a:t>Jesus fødsel skapte Verdens tidsregning</a:t>
            </a:r>
          </a:p>
          <a:p>
            <a:pPr eaLnBrk="1" hangingPunct="1"/>
            <a:r>
              <a:rPr lang="nb-NO" altLang="nb-NO" smtClean="0"/>
              <a:t>Hvem var disse jødiske utbryterne som ofret alt for sin nye tro og fikk så stor innflytelse på hele den vestlige verdens tankegang og etikk i de neste 2000 årene?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1268413"/>
          </a:xfrm>
        </p:spPr>
        <p:txBody>
          <a:bodyPr/>
          <a:lstStyle/>
          <a:p>
            <a:pPr eaLnBrk="1" hangingPunct="1"/>
            <a:r>
              <a:rPr lang="nb-NO" altLang="nb-NO" sz="4000" smtClean="0"/>
              <a:t>Apostlenes gjerninger kostet livet.</a:t>
            </a:r>
            <a:br>
              <a:rPr lang="nb-NO" altLang="nb-NO" sz="4000" smtClean="0"/>
            </a:br>
            <a:r>
              <a:rPr lang="nb-NO" altLang="nb-NO" sz="4000" smtClean="0"/>
              <a:t>Ingen bibelhistorie for barn</a:t>
            </a:r>
          </a:p>
        </p:txBody>
      </p:sp>
      <p:sp>
        <p:nvSpPr>
          <p:cNvPr id="58371" name="Rectangle 3"/>
          <p:cNvSpPr>
            <a:spLocks noGrp="1" noChangeArrowheads="1"/>
          </p:cNvSpPr>
          <p:nvPr>
            <p:ph type="body" idx="1"/>
          </p:nvPr>
        </p:nvSpPr>
        <p:spPr>
          <a:xfrm>
            <a:off x="457200" y="1268413"/>
            <a:ext cx="8229600" cy="5329237"/>
          </a:xfrm>
        </p:spPr>
        <p:txBody>
          <a:bodyPr/>
          <a:lstStyle/>
          <a:p>
            <a:pPr eaLnBrk="1" hangingPunct="1">
              <a:lnSpc>
                <a:spcPct val="80000"/>
              </a:lnSpc>
              <a:buFontTx/>
              <a:buNone/>
            </a:pPr>
            <a:r>
              <a:rPr lang="nb-NO" altLang="nb-NO" sz="2400" smtClean="0"/>
              <a:t>Thomas grunnla Indias første kirke og spredt til Kina.</a:t>
            </a:r>
          </a:p>
          <a:p>
            <a:pPr eaLnBrk="1" hangingPunct="1">
              <a:lnSpc>
                <a:spcPct val="80000"/>
              </a:lnSpc>
              <a:buFontTx/>
              <a:buNone/>
            </a:pPr>
            <a:r>
              <a:rPr lang="nb-NO" altLang="nb-NO" sz="2400" smtClean="0"/>
              <a:t>Johannes Døperen halshogget, hodet på fat.</a:t>
            </a:r>
          </a:p>
          <a:p>
            <a:pPr eaLnBrk="1" hangingPunct="1">
              <a:lnSpc>
                <a:spcPct val="80000"/>
              </a:lnSpc>
              <a:buFontTx/>
              <a:buNone/>
            </a:pPr>
            <a:r>
              <a:rPr lang="nb-NO" altLang="nb-NO" sz="2400" smtClean="0"/>
              <a:t>Jakob, Sebedeus sønn, halsen skåret over.</a:t>
            </a:r>
          </a:p>
          <a:p>
            <a:pPr eaLnBrk="1" hangingPunct="1">
              <a:lnSpc>
                <a:spcPct val="80000"/>
              </a:lnSpc>
              <a:buFontTx/>
              <a:buNone/>
            </a:pPr>
            <a:r>
              <a:rPr lang="nb-NO" altLang="nb-NO" sz="2400" smtClean="0"/>
              <a:t>Andreas korsfestet</a:t>
            </a:r>
          </a:p>
          <a:p>
            <a:pPr eaLnBrk="1" hangingPunct="1">
              <a:lnSpc>
                <a:spcPct val="80000"/>
              </a:lnSpc>
              <a:buFontTx/>
              <a:buNone/>
            </a:pPr>
            <a:r>
              <a:rPr lang="nb-NO" altLang="nb-NO" sz="2400" smtClean="0"/>
              <a:t>Filip korsfestet</a:t>
            </a:r>
          </a:p>
          <a:p>
            <a:pPr eaLnBrk="1" hangingPunct="1">
              <a:lnSpc>
                <a:spcPct val="80000"/>
              </a:lnSpc>
              <a:buFontTx/>
              <a:buNone/>
            </a:pPr>
            <a:r>
              <a:rPr lang="nb-NO" altLang="nb-NO" sz="2400" smtClean="0"/>
              <a:t>Jakob,Alfeus sønn banket i hjel</a:t>
            </a:r>
          </a:p>
          <a:p>
            <a:pPr eaLnBrk="1" hangingPunct="1">
              <a:lnSpc>
                <a:spcPct val="80000"/>
              </a:lnSpc>
              <a:buFontTx/>
              <a:buNone/>
            </a:pPr>
            <a:r>
              <a:rPr lang="nb-NO" altLang="nb-NO" sz="2400" smtClean="0"/>
              <a:t>Bartolomeus flådd levende og hengt</a:t>
            </a:r>
          </a:p>
          <a:p>
            <a:pPr eaLnBrk="1" hangingPunct="1">
              <a:lnSpc>
                <a:spcPct val="80000"/>
              </a:lnSpc>
              <a:buFontTx/>
              <a:buNone/>
            </a:pPr>
            <a:r>
              <a:rPr lang="nb-NO" altLang="nb-NO" sz="2400" smtClean="0"/>
              <a:t>Matteus spiddet i hjel</a:t>
            </a:r>
          </a:p>
          <a:p>
            <a:pPr eaLnBrk="1" hangingPunct="1">
              <a:lnSpc>
                <a:spcPct val="80000"/>
              </a:lnSpc>
              <a:buFontTx/>
              <a:buNone/>
            </a:pPr>
            <a:r>
              <a:rPr lang="nb-NO" altLang="nb-NO" sz="2400" smtClean="0"/>
              <a:t>Simon-Peter, saget over på midten</a:t>
            </a:r>
          </a:p>
          <a:p>
            <a:pPr eaLnBrk="1" hangingPunct="1">
              <a:lnSpc>
                <a:spcPct val="80000"/>
              </a:lnSpc>
              <a:buFontTx/>
              <a:buNone/>
            </a:pPr>
            <a:r>
              <a:rPr lang="nb-NO" altLang="nb-NO" sz="2400" smtClean="0"/>
              <a:t>Taddeus-Judas halshogget</a:t>
            </a:r>
          </a:p>
          <a:p>
            <a:pPr eaLnBrk="1" hangingPunct="1">
              <a:lnSpc>
                <a:spcPct val="80000"/>
              </a:lnSpc>
              <a:buFontTx/>
              <a:buNone/>
            </a:pPr>
            <a:r>
              <a:rPr lang="nb-NO" altLang="nb-NO" sz="2400" smtClean="0"/>
              <a:t>Mattias steinet til døde.</a:t>
            </a:r>
          </a:p>
          <a:p>
            <a:pPr eaLnBrk="1" hangingPunct="1">
              <a:lnSpc>
                <a:spcPct val="80000"/>
              </a:lnSpc>
              <a:buFontTx/>
              <a:buNone/>
            </a:pPr>
            <a:r>
              <a:rPr lang="nb-NO" altLang="nb-NO" sz="2400" smtClean="0"/>
              <a:t>Judas, forræderen, hengte seg. </a:t>
            </a:r>
          </a:p>
          <a:p>
            <a:pPr eaLnBrk="1" hangingPunct="1">
              <a:lnSpc>
                <a:spcPct val="80000"/>
              </a:lnSpc>
              <a:buFontTx/>
              <a:buNone/>
            </a:pPr>
            <a:r>
              <a:rPr lang="nb-NO" altLang="nb-NO" sz="2400" smtClean="0"/>
              <a:t>Maria Magdalena forbigås ofte i stillhet. Hore eller Jesus ektefelle, mor til hans barn ?.”Da Vinci Koden”.</a:t>
            </a:r>
          </a:p>
          <a:p>
            <a:pPr eaLnBrk="1" hangingPunct="1">
              <a:lnSpc>
                <a:spcPct val="80000"/>
              </a:lnSpc>
            </a:pPr>
            <a:endParaRPr lang="nb-NO" altLang="nb-NO" sz="2400" smtClean="0"/>
          </a:p>
          <a:p>
            <a:pPr eaLnBrk="1" hangingPunct="1">
              <a:lnSpc>
                <a:spcPct val="80000"/>
              </a:lnSpc>
            </a:pPr>
            <a:endParaRPr lang="nb-NO" altLang="nb-NO" sz="2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115888"/>
            <a:ext cx="8229600" cy="865187"/>
          </a:xfrm>
        </p:spPr>
        <p:txBody>
          <a:bodyPr/>
          <a:lstStyle/>
          <a:p>
            <a:pPr eaLnBrk="1" hangingPunct="1"/>
            <a:r>
              <a:rPr lang="nb-NO" altLang="nb-NO" smtClean="0"/>
              <a:t>500 </a:t>
            </a:r>
            <a:r>
              <a:rPr lang="nb-NO" altLang="nb-NO" sz="3600" smtClean="0"/>
              <a:t>ÅR SIDEN REFORMASJOEN</a:t>
            </a:r>
            <a:endParaRPr lang="nb-NO" altLang="nb-NO" smtClean="0"/>
          </a:p>
        </p:txBody>
      </p:sp>
      <p:sp>
        <p:nvSpPr>
          <p:cNvPr id="59395" name="Rectangle 3"/>
          <p:cNvSpPr>
            <a:spLocks noGrp="1" noChangeArrowheads="1"/>
          </p:cNvSpPr>
          <p:nvPr>
            <p:ph type="body" idx="1"/>
          </p:nvPr>
        </p:nvSpPr>
        <p:spPr>
          <a:xfrm>
            <a:off x="457200" y="1125538"/>
            <a:ext cx="8229600" cy="5000625"/>
          </a:xfrm>
        </p:spPr>
        <p:txBody>
          <a:bodyPr/>
          <a:lstStyle/>
          <a:p>
            <a:pPr eaLnBrk="1" hangingPunct="1">
              <a:lnSpc>
                <a:spcPct val="90000"/>
              </a:lnSpc>
            </a:pPr>
            <a:r>
              <a:rPr lang="nb-NO" altLang="nb-NO" smtClean="0"/>
              <a:t> MARTIN LUTHER år 1517, 95 teser: Tok Gud fra prestene og ga bibelen til folket.</a:t>
            </a:r>
          </a:p>
          <a:p>
            <a:pPr eaLnBrk="1" hangingPunct="1">
              <a:lnSpc>
                <a:spcPct val="90000"/>
              </a:lnSpc>
            </a:pPr>
            <a:r>
              <a:rPr lang="nb-NO" altLang="nb-NO" smtClean="0"/>
              <a:t>LES BIBELEN OG TENK SELV. </a:t>
            </a:r>
          </a:p>
          <a:p>
            <a:pPr eaLnBrk="1" hangingPunct="1">
              <a:lnSpc>
                <a:spcPct val="90000"/>
              </a:lnSpc>
            </a:pPr>
            <a:r>
              <a:rPr lang="nb-NO" altLang="nb-NO" smtClean="0"/>
              <a:t>1537 reformasjonen.År 1543 skriver han: </a:t>
            </a:r>
          </a:p>
          <a:p>
            <a:pPr eaLnBrk="1" hangingPunct="1">
              <a:lnSpc>
                <a:spcPct val="90000"/>
              </a:lnSpc>
            </a:pPr>
            <a:r>
              <a:rPr lang="nb-NO" altLang="nb-NO" smtClean="0"/>
              <a:t>BRENN SYNAGOGENE OG DRIV JØDENE UT AV KRISTNE LAND EN GANG FOR ALLE(Jøder og løgnere)</a:t>
            </a:r>
          </a:p>
          <a:p>
            <a:pPr eaLnBrk="1" hangingPunct="1">
              <a:lnSpc>
                <a:spcPct val="90000"/>
              </a:lnSpc>
            </a:pPr>
            <a:r>
              <a:rPr lang="nb-NO" altLang="nb-NO" smtClean="0"/>
              <a:t>Vi fikk et maktspill i ”Det kristne Europa” med bestialske folkemord og lite barmhjertighet. LENIN, HITLER, STALIN.  </a:t>
            </a:r>
          </a:p>
          <a:p>
            <a:pPr eaLnBrk="1" hangingPunct="1">
              <a:lnSpc>
                <a:spcPct val="90000"/>
              </a:lnSpc>
            </a:pPr>
            <a:endParaRPr lang="nb-NO" altLang="nb-NO" smtClean="0"/>
          </a:p>
          <a:p>
            <a:pPr eaLnBrk="1" hangingPunct="1">
              <a:lnSpc>
                <a:spcPct val="90000"/>
              </a:lnSpc>
            </a:pPr>
            <a:endParaRPr lang="nb-NO" altLang="nb-NO" smtClean="0"/>
          </a:p>
          <a:p>
            <a:pPr eaLnBrk="1" hangingPunct="1">
              <a:lnSpc>
                <a:spcPct val="90000"/>
              </a:lnSpc>
            </a:pPr>
            <a:endParaRPr lang="nb-NO" altLang="nb-NO" smtClean="0"/>
          </a:p>
          <a:p>
            <a:pPr eaLnBrk="1" hangingPunct="1">
              <a:lnSpc>
                <a:spcPct val="90000"/>
              </a:lnSpc>
            </a:pPr>
            <a:endParaRPr lang="nb-NO" altLang="nb-NO"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a:xfrm>
            <a:off x="457200" y="0"/>
            <a:ext cx="8362950" cy="3429000"/>
          </a:xfrm>
        </p:spPr>
        <p:txBody>
          <a:bodyPr/>
          <a:lstStyle/>
          <a:p>
            <a:pPr eaLnBrk="1" hangingPunct="1"/>
            <a:r>
              <a:rPr lang="nb-NO" altLang="nb-NO" sz="4000" smtClean="0"/>
              <a:t>Kan det gode eksistere uten det onde? Vi er født slemme,med konkurranseinstinkt og egoistisk. Hat formes tidlig,det gode må læres og gjentas,fra vugge til grav! </a:t>
            </a:r>
            <a:br>
              <a:rPr lang="nb-NO" altLang="nb-NO" sz="4000" smtClean="0"/>
            </a:br>
            <a:r>
              <a:rPr lang="nb-NO" altLang="nb-NO" sz="4000" smtClean="0"/>
              <a:t>Alene er vi svakest        </a:t>
            </a:r>
          </a:p>
        </p:txBody>
      </p:sp>
      <p:pic>
        <p:nvPicPr>
          <p:cNvPr id="41987" name="Picture 4" descr="img119"/>
          <p:cNvPicPr>
            <a:picLocks noGrp="1" noChangeAspect="1" noChangeArrowheads="1"/>
          </p:cNvPicPr>
          <p:nvPr>
            <p:ph idx="1"/>
          </p:nvPr>
        </p:nvPicPr>
        <p:blipFill>
          <a:blip r:embed="rId2" cstate="print"/>
          <a:srcRect/>
          <a:stretch>
            <a:fillRect/>
          </a:stretch>
        </p:blipFill>
        <p:spPr>
          <a:xfrm>
            <a:off x="1116013" y="3429000"/>
            <a:ext cx="7416800" cy="3429000"/>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179388" y="188913"/>
            <a:ext cx="8856662" cy="3206750"/>
          </a:xfrm>
        </p:spPr>
        <p:txBody>
          <a:bodyPr/>
          <a:lstStyle/>
          <a:p>
            <a:pPr eaLnBrk="1" hangingPunct="1"/>
            <a:r>
              <a:rPr lang="nb-NO" altLang="nb-NO" sz="2400" smtClean="0"/>
              <a:t>CA 632 – 750 E.KR  -ISLAM EN OFFENSIV MILTÆRMAKT</a:t>
            </a:r>
          </a:p>
          <a:p>
            <a:pPr algn="ctr" eaLnBrk="1" hangingPunct="1">
              <a:buFontTx/>
              <a:buNone/>
            </a:pPr>
            <a:r>
              <a:rPr lang="nb-NO" altLang="nb-NO" sz="2400" smtClean="0"/>
              <a:t>   DE ARABISKE-MUSLIMSKE EROBRINGER-KALIFATET  DAGENS «ISLAMSK STAT- IS» HADDE SAMME MÅL          </a:t>
            </a:r>
          </a:p>
        </p:txBody>
      </p:sp>
      <p:pic>
        <p:nvPicPr>
          <p:cNvPr id="60419" name="Picture 3" descr="umayy02"/>
          <p:cNvPicPr>
            <a:picLocks noChangeAspect="1" noChangeArrowheads="1"/>
          </p:cNvPicPr>
          <p:nvPr/>
        </p:nvPicPr>
        <p:blipFill>
          <a:blip r:embed="rId2" cstate="print"/>
          <a:srcRect/>
          <a:stretch>
            <a:fillRect/>
          </a:stretch>
        </p:blipFill>
        <p:spPr bwMode="auto">
          <a:xfrm>
            <a:off x="15875" y="1484313"/>
            <a:ext cx="9144000" cy="537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tel 1"/>
          <p:cNvSpPr>
            <a:spLocks noGrp="1"/>
          </p:cNvSpPr>
          <p:nvPr>
            <p:ph type="title"/>
          </p:nvPr>
        </p:nvSpPr>
        <p:spPr>
          <a:xfrm>
            <a:off x="457200" y="0"/>
            <a:ext cx="8229600" cy="692150"/>
          </a:xfrm>
        </p:spPr>
        <p:txBody>
          <a:bodyPr/>
          <a:lstStyle/>
          <a:p>
            <a:r>
              <a:rPr lang="nb-NO" altLang="nb-NO" smtClean="0"/>
              <a:t>Viktig bakteppe Midtøsten</a:t>
            </a:r>
          </a:p>
        </p:txBody>
      </p:sp>
      <p:sp>
        <p:nvSpPr>
          <p:cNvPr id="24579" name="Plassholder for innhold 2"/>
          <p:cNvSpPr>
            <a:spLocks noGrp="1"/>
          </p:cNvSpPr>
          <p:nvPr>
            <p:ph idx="1"/>
          </p:nvPr>
        </p:nvSpPr>
        <p:spPr>
          <a:xfrm>
            <a:off x="457200" y="692150"/>
            <a:ext cx="8229600" cy="5434013"/>
          </a:xfrm>
        </p:spPr>
        <p:txBody>
          <a:bodyPr/>
          <a:lstStyle/>
          <a:p>
            <a:pPr>
              <a:defRPr/>
            </a:pPr>
            <a:r>
              <a:rPr lang="nb-NO" altLang="nb-NO" dirty="0" smtClean="0"/>
              <a:t>Osmanske kalifatets fall 1922,Frankrike og England tegnet nytt Midtøsten-kart Senere deltok også </a:t>
            </a:r>
            <a:r>
              <a:rPr lang="nb-NO" altLang="nb-NO" dirty="0" err="1" smtClean="0"/>
              <a:t>Russland,Hellas,Italia</a:t>
            </a:r>
            <a:r>
              <a:rPr lang="nb-NO" altLang="nb-NO" dirty="0" smtClean="0"/>
              <a:t>, USA.</a:t>
            </a:r>
          </a:p>
          <a:p>
            <a:pPr>
              <a:defRPr/>
            </a:pPr>
            <a:r>
              <a:rPr lang="nb-NO" altLang="nb-NO" dirty="0" smtClean="0"/>
              <a:t>Ingen hensyn til </a:t>
            </a:r>
            <a:r>
              <a:rPr lang="nb-NO" altLang="nb-NO" dirty="0" err="1" smtClean="0"/>
              <a:t>klan,etnisk</a:t>
            </a:r>
            <a:r>
              <a:rPr lang="nb-NO" altLang="nb-NO" dirty="0" smtClean="0"/>
              <a:t> eller religiøs tilhørighet, kun Eng og Franske interesser.</a:t>
            </a:r>
          </a:p>
          <a:p>
            <a:pPr>
              <a:defRPr/>
            </a:pPr>
            <a:r>
              <a:rPr lang="nb-NO" altLang="nb-NO" dirty="0" smtClean="0"/>
              <a:t>Legitimerte diktatorer som overstyrte klanstrukturer men tjente vestlig interesse.</a:t>
            </a:r>
          </a:p>
          <a:p>
            <a:pPr>
              <a:defRPr/>
            </a:pPr>
            <a:r>
              <a:rPr lang="nb-NO" altLang="nb-NO" dirty="0" smtClean="0"/>
              <a:t>Klan mot </a:t>
            </a:r>
            <a:r>
              <a:rPr lang="nb-NO" altLang="nb-NO" dirty="0" err="1" smtClean="0"/>
              <a:t>klan,Sjia</a:t>
            </a:r>
            <a:r>
              <a:rPr lang="nb-NO" altLang="nb-NO" dirty="0" smtClean="0"/>
              <a:t> mot </a:t>
            </a:r>
            <a:r>
              <a:rPr lang="nb-NO" altLang="nb-NO" dirty="0" err="1" smtClean="0"/>
              <a:t>sunni</a:t>
            </a:r>
            <a:endParaRPr lang="nb-NO" altLang="nb-NO" dirty="0" smtClean="0"/>
          </a:p>
          <a:p>
            <a:pPr>
              <a:defRPr/>
            </a:pPr>
            <a:r>
              <a:rPr lang="nb-NO" altLang="nb-NO" dirty="0" smtClean="0"/>
              <a:t>Ga grunnlag for hat og hevn mot Vesten</a:t>
            </a:r>
          </a:p>
          <a:p>
            <a:pPr>
              <a:defRPr/>
            </a:pPr>
            <a:endParaRPr lang="nb-NO" altLang="nb-NO" dirty="0" smtClean="0"/>
          </a:p>
          <a:p>
            <a:pPr marL="0" indent="0">
              <a:buFontTx/>
              <a:buNone/>
              <a:defRPr/>
            </a:pPr>
            <a:r>
              <a:rPr lang="nb-NO" altLang="nb-NO" dirty="0" smtClean="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tel 1"/>
          <p:cNvSpPr>
            <a:spLocks noGrp="1"/>
          </p:cNvSpPr>
          <p:nvPr>
            <p:ph type="title"/>
          </p:nvPr>
        </p:nvSpPr>
        <p:spPr>
          <a:xfrm>
            <a:off x="457200" y="0"/>
            <a:ext cx="8229600" cy="1417638"/>
          </a:xfrm>
        </p:spPr>
        <p:txBody>
          <a:bodyPr/>
          <a:lstStyle/>
          <a:p>
            <a:r>
              <a:rPr lang="nb-NO" altLang="nb-NO" smtClean="0"/>
              <a:t>Storbritannia-Frankrike-Russland tegnet nytt kart</a:t>
            </a:r>
          </a:p>
        </p:txBody>
      </p:sp>
      <p:pic>
        <p:nvPicPr>
          <p:cNvPr id="62467" name="Plassholder for innhold 3"/>
          <p:cNvPicPr>
            <a:picLocks noGrp="1" noChangeAspect="1"/>
          </p:cNvPicPr>
          <p:nvPr>
            <p:ph idx="1"/>
          </p:nvPr>
        </p:nvPicPr>
        <p:blipFill>
          <a:blip r:embed="rId2" cstate="print"/>
          <a:srcRect/>
          <a:stretch>
            <a:fillRect/>
          </a:stretch>
        </p:blipFill>
        <p:spPr>
          <a:xfrm>
            <a:off x="0" y="1341438"/>
            <a:ext cx="9144000" cy="5278437"/>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de 1"/>
          <p:cNvPicPr>
            <a:picLocks noChangeAspect="1"/>
          </p:cNvPicPr>
          <p:nvPr/>
        </p:nvPicPr>
        <p:blipFill>
          <a:blip r:embed="rId2" cstate="print"/>
          <a:srcRect/>
          <a:stretch>
            <a:fillRect/>
          </a:stretch>
        </p:blipFill>
        <p:spPr bwMode="auto">
          <a:xfrm>
            <a:off x="0" y="0"/>
            <a:ext cx="9144000" cy="702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30213" y="0"/>
            <a:ext cx="8229600" cy="836613"/>
          </a:xfrm>
        </p:spPr>
        <p:txBody>
          <a:bodyPr/>
          <a:lstStyle/>
          <a:p>
            <a:pPr eaLnBrk="1" hangingPunct="1"/>
            <a:r>
              <a:rPr lang="nb-NO" altLang="nb-NO" sz="4000" smtClean="0"/>
              <a:t> Maktspill i Midtøsten i dag</a:t>
            </a:r>
          </a:p>
        </p:txBody>
      </p:sp>
      <p:sp>
        <p:nvSpPr>
          <p:cNvPr id="64515" name="Rectangle 3"/>
          <p:cNvSpPr>
            <a:spLocks noGrp="1" noChangeArrowheads="1"/>
          </p:cNvSpPr>
          <p:nvPr>
            <p:ph type="body" idx="1"/>
          </p:nvPr>
        </p:nvSpPr>
        <p:spPr>
          <a:xfrm>
            <a:off x="457200" y="620713"/>
            <a:ext cx="8229600" cy="6237287"/>
          </a:xfrm>
        </p:spPr>
        <p:txBody>
          <a:bodyPr/>
          <a:lstStyle/>
          <a:p>
            <a:pPr eaLnBrk="1" hangingPunct="1">
              <a:lnSpc>
                <a:spcPct val="90000"/>
              </a:lnSpc>
            </a:pPr>
            <a:r>
              <a:rPr lang="nb-NO" altLang="nb-NO" sz="2800" smtClean="0"/>
              <a:t>Kampen om et hjemland bak sikre grenser for Jødefolket og palestinerne like uløst som da Gud gav Abraham Judea og Samaria (Kanaen).</a:t>
            </a:r>
          </a:p>
          <a:p>
            <a:pPr eaLnBrk="1" hangingPunct="1">
              <a:lnSpc>
                <a:spcPct val="90000"/>
              </a:lnSpc>
            </a:pPr>
            <a:r>
              <a:rPr lang="nb-NO" altLang="nb-NO" sz="2800" smtClean="0"/>
              <a:t>Bruddet mellom Sjia- og Sunni-muslimer år 680 . eksploderer i dag i groteske myrderier i Syria, Irak og Jemen. Noen av de verste menneske- slakterier på denne jord. De som ikke passer inn må bort. Midtøsten tømmes sakte men sikkert for kristne. Jøde-og muslim-hat vokser i Europa.                   </a:t>
            </a:r>
          </a:p>
          <a:p>
            <a:pPr eaLnBrk="1" hangingPunct="1">
              <a:lnSpc>
                <a:spcPct val="90000"/>
              </a:lnSpc>
            </a:pPr>
            <a:r>
              <a:rPr lang="nb-NO" altLang="nb-NO" sz="2800" smtClean="0"/>
              <a:t>V-bredden,jøder tar palestinske hjem,muslimske palestinere kaster kristne palestinere ut av hjem. </a:t>
            </a:r>
          </a:p>
          <a:p>
            <a:pPr eaLnBrk="1" hangingPunct="1">
              <a:lnSpc>
                <a:spcPct val="90000"/>
              </a:lnSpc>
            </a:pPr>
            <a:r>
              <a:rPr lang="nb-NO" altLang="nb-NO" sz="2800" smtClean="0"/>
              <a:t>Midtøsten er inne i sin mest kaotiske periode siden det Osmanske rike. Millioner på flukt. </a:t>
            </a:r>
          </a:p>
          <a:p>
            <a:pPr eaLnBrk="1" hangingPunct="1">
              <a:lnSpc>
                <a:spcPct val="90000"/>
              </a:lnSpc>
            </a:pPr>
            <a:r>
              <a:rPr lang="nb-NO" altLang="nb-NO" sz="2800" smtClean="0"/>
              <a:t>Krigene har allerede ødelagt Syria, Irak ,Jemen</a:t>
            </a:r>
          </a:p>
          <a:p>
            <a:pPr eaLnBrk="1" hangingPunct="1">
              <a:lnSpc>
                <a:spcPct val="90000"/>
              </a:lnSpc>
            </a:pPr>
            <a:r>
              <a:rPr lang="nb-NO" altLang="nb-NO" sz="2800" smtClean="0"/>
              <a:t>Terrorfaren også høyst reell i Norge</a:t>
            </a:r>
          </a:p>
          <a:p>
            <a:pPr eaLnBrk="1" hangingPunct="1">
              <a:lnSpc>
                <a:spcPct val="90000"/>
              </a:lnSpc>
            </a:pPr>
            <a:endParaRPr lang="nb-NO" altLang="nb-NO" sz="2800" smtClean="0"/>
          </a:p>
          <a:p>
            <a:pPr eaLnBrk="1" hangingPunct="1">
              <a:lnSpc>
                <a:spcPct val="90000"/>
              </a:lnSpc>
            </a:pPr>
            <a:endParaRPr lang="nb-NO" altLang="nb-NO" sz="28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tel 1"/>
          <p:cNvSpPr>
            <a:spLocks noGrp="1"/>
          </p:cNvSpPr>
          <p:nvPr>
            <p:ph type="title"/>
          </p:nvPr>
        </p:nvSpPr>
        <p:spPr>
          <a:xfrm>
            <a:off x="457200" y="0"/>
            <a:ext cx="8229600" cy="765175"/>
          </a:xfrm>
        </p:spPr>
        <p:txBody>
          <a:bodyPr/>
          <a:lstStyle/>
          <a:p>
            <a:r>
              <a:rPr lang="nb-NO" altLang="nb-NO" smtClean="0"/>
              <a:t> IS «Den islamske stat»</a:t>
            </a:r>
          </a:p>
        </p:txBody>
      </p:sp>
      <p:sp>
        <p:nvSpPr>
          <p:cNvPr id="65539" name="Plassholder for innhold 2"/>
          <p:cNvSpPr>
            <a:spLocks noGrp="1"/>
          </p:cNvSpPr>
          <p:nvPr>
            <p:ph idx="1"/>
          </p:nvPr>
        </p:nvSpPr>
        <p:spPr>
          <a:xfrm>
            <a:off x="457200" y="765175"/>
            <a:ext cx="8229600" cy="5903913"/>
          </a:xfrm>
        </p:spPr>
        <p:txBody>
          <a:bodyPr/>
          <a:lstStyle/>
          <a:p>
            <a:r>
              <a:rPr lang="nb-NO" altLang="nb-NO" sz="2800" smtClean="0"/>
              <a:t>Militante Jihadister fra sunniklaner og militær ekspertise fra erfarne offiserer i Saddams gamle avsatte hær slår seg sammen med mål om rått og hensynsløst  å utrydde alle vantro bak et skjold av Muhammedtro islam</a:t>
            </a:r>
          </a:p>
          <a:p>
            <a:r>
              <a:rPr lang="nb-NO" altLang="nb-NO" sz="2800" smtClean="0"/>
              <a:t>Lover innbyggere, som aldri har opplevd ro og stabilitet, lov og orden i et Muhammeds kalifat. Gjennomsyret av referanser fra Koranen.</a:t>
            </a:r>
          </a:p>
          <a:p>
            <a:r>
              <a:rPr lang="nb-NO" altLang="nb-NO" sz="2800" smtClean="0"/>
              <a:t>Egen valuta, flagg og sharia straffelov.</a:t>
            </a:r>
          </a:p>
          <a:p>
            <a:r>
              <a:rPr lang="nb-NO" altLang="nb-NO" sz="2800" smtClean="0"/>
              <a:t>Fremmedkrigere og selvmordsmartyrer  </a:t>
            </a:r>
          </a:p>
          <a:p>
            <a:r>
              <a:rPr lang="nb-NO" altLang="nb-NO" sz="2800" smtClean="0"/>
              <a:t>Terror i Fra,Belg,Dan,Russ,Sver,Saudi,USA, Tunisia,Kuwait,Egypt,Australia,Jordan,Libanon, Tyrkia,Bangladesh,Eng.Sjokkere.Drepe vanntro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tel 1"/>
          <p:cNvSpPr>
            <a:spLocks noGrp="1"/>
          </p:cNvSpPr>
          <p:nvPr>
            <p:ph type="title"/>
          </p:nvPr>
        </p:nvSpPr>
        <p:spPr>
          <a:xfrm>
            <a:off x="457200" y="0"/>
            <a:ext cx="8229600" cy="1052513"/>
          </a:xfrm>
        </p:spPr>
        <p:txBody>
          <a:bodyPr/>
          <a:lstStyle/>
          <a:p>
            <a:r>
              <a:rPr lang="nb-NO" altLang="nb-NO" sz="2400" smtClean="0"/>
              <a:t>GLIMT INN I JIHADISTKUTUREN </a:t>
            </a:r>
            <a:br>
              <a:rPr lang="nb-NO" altLang="nb-NO" sz="2400" smtClean="0"/>
            </a:br>
            <a:r>
              <a:rPr lang="nb-NO" altLang="nb-NO" sz="2400" smtClean="0"/>
              <a:t>NÅR DE IKKE HALSHUGGER </a:t>
            </a:r>
          </a:p>
        </p:txBody>
      </p:sp>
      <p:sp>
        <p:nvSpPr>
          <p:cNvPr id="66563" name="Plassholder for innhold 2"/>
          <p:cNvSpPr>
            <a:spLocks noGrp="1"/>
          </p:cNvSpPr>
          <p:nvPr>
            <p:ph idx="1"/>
          </p:nvPr>
        </p:nvSpPr>
        <p:spPr>
          <a:xfrm>
            <a:off x="457200" y="1196975"/>
            <a:ext cx="8229600" cy="5661025"/>
          </a:xfrm>
        </p:spPr>
        <p:txBody>
          <a:bodyPr/>
          <a:lstStyle/>
          <a:p>
            <a:r>
              <a:rPr lang="nb-NO" altLang="nb-NO" sz="2000" smtClean="0"/>
              <a:t>Veldig følesesladet livsstil.  Nådeløs halshugging om morgenen, hyggelig og stemningsfull ettermiddag, gråter av glede sammen</a:t>
            </a:r>
          </a:p>
          <a:p>
            <a:r>
              <a:rPr lang="nb-NO" altLang="nb-NO" sz="2000" smtClean="0"/>
              <a:t>POESI  Kjempeviktig Den fundamentale islamske tro uttrykkes på verseføtter i all muslimsk kultur. Hele koranen er på vers.</a:t>
            </a:r>
          </a:p>
          <a:p>
            <a:r>
              <a:rPr lang="nb-NO" altLang="nb-NO" sz="2000" smtClean="0"/>
              <a:t>MUSIKK  Aller viktigst er hymner Instrument forbudt er sexhissende.</a:t>
            </a:r>
          </a:p>
          <a:p>
            <a:r>
              <a:rPr lang="nb-NO" altLang="nb-NO" sz="2000" smtClean="0"/>
              <a:t>GRAFISK KUNST  Ofte romantisk som i gammel riddertid.</a:t>
            </a:r>
          </a:p>
          <a:p>
            <a:r>
              <a:rPr lang="nb-NO" altLang="nb-NO" sz="2000" smtClean="0"/>
              <a:t>FILMER  Tusenvis av viedoer av halshugging og sosialt samvær</a:t>
            </a:r>
          </a:p>
          <a:p>
            <a:r>
              <a:rPr lang="nb-NO" altLang="nb-NO" sz="2000" smtClean="0"/>
              <a:t>DRØMMER  Drømmetyding, forteller om sine drømmer.Nattens viktige kontakt mellom deg og Allah.Redd for å gå glipp av  budskaper til deg fra Allah. </a:t>
            </a:r>
          </a:p>
          <a:p>
            <a:r>
              <a:rPr lang="nb-NO" altLang="nb-NO" sz="2000" smtClean="0"/>
              <a:t>JIHADKULTUREN  trenger ikke et territorium. Kulturen vil fint grei seg uten kalifatet. Overlever i hodet. For utilpassede og frustrerte muslimske minoriteter verden over fremstår jihad som noe ekte.</a:t>
            </a:r>
          </a:p>
          <a:p>
            <a:r>
              <a:rPr lang="nb-NO" altLang="nb-NO" sz="2000" smtClean="0"/>
              <a:t>Enkeltpersoner og lokale minoritetsgrupper radikaliseres rundt om i Europa.Identifiserer seg med og finner stimuli de savner, i den følelsesladede Jihadistkulturen. Vil komme til oss i mange mange år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tel 1"/>
          <p:cNvSpPr>
            <a:spLocks noGrp="1"/>
          </p:cNvSpPr>
          <p:nvPr>
            <p:ph type="title"/>
          </p:nvPr>
        </p:nvSpPr>
        <p:spPr>
          <a:xfrm>
            <a:off x="457200" y="0"/>
            <a:ext cx="8229600" cy="692150"/>
          </a:xfrm>
        </p:spPr>
        <p:txBody>
          <a:bodyPr/>
          <a:lstStyle/>
          <a:p>
            <a:r>
              <a:rPr lang="nb-NO" altLang="nb-NO" smtClean="0"/>
              <a:t>Kvinners rolle</a:t>
            </a:r>
          </a:p>
        </p:txBody>
      </p:sp>
      <p:sp>
        <p:nvSpPr>
          <p:cNvPr id="67587" name="Plassholder for innhold 2"/>
          <p:cNvSpPr>
            <a:spLocks noGrp="1"/>
          </p:cNvSpPr>
          <p:nvPr>
            <p:ph idx="1"/>
          </p:nvPr>
        </p:nvSpPr>
        <p:spPr>
          <a:xfrm>
            <a:off x="0" y="692150"/>
            <a:ext cx="9144000" cy="5434013"/>
          </a:xfrm>
        </p:spPr>
        <p:txBody>
          <a:bodyPr/>
          <a:lstStyle/>
          <a:p>
            <a:r>
              <a:rPr lang="nb-NO" altLang="nb-NO" sz="2800" smtClean="0"/>
              <a:t>Effektivt brukt i mediene.Tiltrekker seg andre kvinner  en premie fra Allah til IS-krigerne som jihadi-bruder</a:t>
            </a:r>
          </a:p>
          <a:p>
            <a:r>
              <a:rPr lang="nb-NO" altLang="nb-NO" sz="2800" smtClean="0"/>
              <a:t>Kvinnepolitibrigaden i IS.Med mange tilskuere Knuse arm med jernstang, bite ansikt,bryst så blodet spruter.</a:t>
            </a:r>
          </a:p>
          <a:p>
            <a:r>
              <a:rPr lang="nb-NO" altLang="nb-NO" sz="2800" smtClean="0"/>
              <a:t>Skyting og halshugge, sammen med smilende barn. </a:t>
            </a:r>
          </a:p>
          <a:p>
            <a:r>
              <a:rPr lang="nb-NO" altLang="nb-NO" sz="2800" smtClean="0"/>
              <a:t>Skole fra 7år til hun er 15.Fra 7-9 koran og naturfag, 10-12 religion,regler om ekteskap og veving,strikking og matlaging,13-15 sharia og oppdragelse av barn.</a:t>
            </a:r>
          </a:p>
          <a:p>
            <a:r>
              <a:rPr lang="nb-NO" altLang="nb-NO" sz="2800" smtClean="0"/>
              <a:t>Kan giftes bort fra hun er 9 år,og senest før 16 år.</a:t>
            </a:r>
          </a:p>
          <a:p>
            <a:r>
              <a:rPr lang="nb-NO" altLang="nb-NO" sz="2800" smtClean="0"/>
              <a:t>Tvitrer på sosiale medier om sine nye liv og at selv om de er gifte har de rett til å bli selvmordsbombere.</a:t>
            </a:r>
          </a:p>
          <a:p>
            <a:endParaRPr lang="nb-NO" altLang="nb-NO" sz="2800" smtClean="0"/>
          </a:p>
          <a:p>
            <a:endParaRPr lang="nb-NO" altLang="nb-NO" sz="2800" smtClean="0"/>
          </a:p>
          <a:p>
            <a:endParaRPr lang="nb-NO" altLang="nb-NO" sz="2800" smtClean="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tel 1"/>
          <p:cNvSpPr>
            <a:spLocks noGrp="1"/>
          </p:cNvSpPr>
          <p:nvPr>
            <p:ph type="title"/>
          </p:nvPr>
        </p:nvSpPr>
        <p:spPr>
          <a:xfrm>
            <a:off x="457200" y="0"/>
            <a:ext cx="8362950" cy="2420938"/>
          </a:xfrm>
        </p:spPr>
        <p:txBody>
          <a:bodyPr/>
          <a:lstStyle/>
          <a:p>
            <a:r>
              <a:rPr lang="nb-NO" altLang="nb-NO" smtClean="0"/>
              <a:t>Fra blind tro til blind terror         IS viser grusomhetene bevisst for hele verden Terrorangrep økt kraftig i Europa de siste årene</a:t>
            </a:r>
          </a:p>
        </p:txBody>
      </p:sp>
      <p:pic>
        <p:nvPicPr>
          <p:cNvPr id="68611" name="Plassholder for innhold 3"/>
          <p:cNvPicPr>
            <a:picLocks noGrp="1" noChangeAspect="1"/>
          </p:cNvPicPr>
          <p:nvPr>
            <p:ph idx="1"/>
          </p:nvPr>
        </p:nvPicPr>
        <p:blipFill>
          <a:blip r:embed="rId2" cstate="print"/>
          <a:srcRect/>
          <a:stretch>
            <a:fillRect/>
          </a:stretch>
        </p:blipFill>
        <p:spPr>
          <a:xfrm>
            <a:off x="0" y="2565400"/>
            <a:ext cx="9144000" cy="42926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tel 1"/>
          <p:cNvSpPr>
            <a:spLocks noGrp="1"/>
          </p:cNvSpPr>
          <p:nvPr>
            <p:ph type="title"/>
          </p:nvPr>
        </p:nvSpPr>
        <p:spPr/>
        <p:txBody>
          <a:bodyPr/>
          <a:lstStyle/>
          <a:p>
            <a:r>
              <a:rPr lang="nb-NO" altLang="nb-NO" smtClean="0"/>
              <a:t>IS PROPAGANDA PÅ TWITTET</a:t>
            </a:r>
          </a:p>
        </p:txBody>
      </p:sp>
      <p:sp>
        <p:nvSpPr>
          <p:cNvPr id="69635" name="Plassholder for innhold 2"/>
          <p:cNvSpPr>
            <a:spLocks noGrp="1"/>
          </p:cNvSpPr>
          <p:nvPr>
            <p:ph idx="1"/>
          </p:nvPr>
        </p:nvSpPr>
        <p:spPr>
          <a:xfrm>
            <a:off x="539750" y="1508125"/>
            <a:ext cx="8229600" cy="4525963"/>
          </a:xfrm>
        </p:spPr>
        <p:txBody>
          <a:bodyPr/>
          <a:lstStyle/>
          <a:p>
            <a:endParaRPr lang="nb-NO" altLang="nb-NO" smtClean="0"/>
          </a:p>
        </p:txBody>
      </p:sp>
      <p:pic>
        <p:nvPicPr>
          <p:cNvPr id="69636" name="Bilde 3"/>
          <p:cNvPicPr>
            <a:picLocks noChangeAspect="1"/>
          </p:cNvPicPr>
          <p:nvPr/>
        </p:nvPicPr>
        <p:blipFill>
          <a:blip r:embed="rId2" cstate="print"/>
          <a:srcRect/>
          <a:stretch>
            <a:fillRect/>
          </a:stretch>
        </p:blipFill>
        <p:spPr bwMode="auto">
          <a:xfrm>
            <a:off x="457200" y="1417638"/>
            <a:ext cx="868680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576263"/>
            <a:ext cx="9144000" cy="6308725"/>
          </a:xfrm>
        </p:spPr>
        <p:txBody>
          <a:bodyPr/>
          <a:lstStyle/>
          <a:p>
            <a:pPr eaLnBrk="1" hangingPunct="1">
              <a:lnSpc>
                <a:spcPct val="90000"/>
              </a:lnSpc>
              <a:defRPr/>
            </a:pPr>
            <a:r>
              <a:rPr lang="nb-NO" altLang="nb-NO" sz="2400" dirty="0" smtClean="0"/>
              <a:t>I VERDENSPOLITIKKEN FINNES INGEN EVIGE FIENDER ELLER VENNER BARE EGNE INTERESSER</a:t>
            </a:r>
          </a:p>
          <a:p>
            <a:pPr eaLnBrk="1" hangingPunct="1">
              <a:lnSpc>
                <a:spcPct val="90000"/>
              </a:lnSpc>
              <a:defRPr/>
            </a:pPr>
            <a:r>
              <a:rPr lang="nb-NO" altLang="nb-NO" sz="2400" dirty="0" smtClean="0"/>
              <a:t>ALLE FOLKESLAG PÅ DENNE JORD HAR SIN RELIGION</a:t>
            </a:r>
          </a:p>
          <a:p>
            <a:pPr eaLnBrk="1" hangingPunct="1">
              <a:lnSpc>
                <a:spcPct val="90000"/>
              </a:lnSpc>
              <a:defRPr/>
            </a:pPr>
            <a:r>
              <a:rPr lang="nb-NO" altLang="nb-NO" sz="2400" dirty="0" smtClean="0"/>
              <a:t>EN HIMMEL UTEN ET HELVETE BARE I BÆRUM ROTARY</a:t>
            </a:r>
          </a:p>
          <a:p>
            <a:pPr eaLnBrk="1" hangingPunct="1">
              <a:lnSpc>
                <a:spcPct val="90000"/>
              </a:lnSpc>
              <a:defRPr/>
            </a:pPr>
            <a:r>
              <a:rPr lang="nb-NO" altLang="nb-NO" sz="2400" dirty="0" smtClean="0"/>
              <a:t>RELIGIONENE,VÅR KLODES STØRSTE KULTURBÆRERE  OG VIKTIGSTE HOLDNINGSKAPER</a:t>
            </a:r>
          </a:p>
          <a:p>
            <a:pPr eaLnBrk="1" hangingPunct="1">
              <a:lnSpc>
                <a:spcPct val="90000"/>
              </a:lnSpc>
              <a:defRPr/>
            </a:pPr>
            <a:r>
              <a:rPr lang="nb-NO" altLang="nb-NO" sz="2400" dirty="0" smtClean="0"/>
              <a:t>I SKYTTERGRAVENE FINNES INGEN ATEISTER. </a:t>
            </a:r>
          </a:p>
          <a:p>
            <a:pPr eaLnBrk="1" hangingPunct="1">
              <a:lnSpc>
                <a:spcPct val="90000"/>
              </a:lnSpc>
              <a:defRPr/>
            </a:pPr>
            <a:r>
              <a:rPr lang="nb-NO" altLang="nb-NO" sz="2400" dirty="0" smtClean="0"/>
              <a:t>TRO OG HÅP, FUNDAMENTALE SPØRSMÅL I OLDTID OG NÅTID- VÅR DYPESTE GROBUNN</a:t>
            </a:r>
          </a:p>
          <a:p>
            <a:pPr eaLnBrk="1" hangingPunct="1">
              <a:lnSpc>
                <a:spcPct val="90000"/>
              </a:lnSpc>
              <a:defRPr/>
            </a:pPr>
            <a:r>
              <a:rPr lang="nb-NO" altLang="nb-NO" sz="2400" dirty="0" smtClean="0"/>
              <a:t>FANATISK RELIGIØS OG ETNISK MAKTKAMP TERRORISERER,OG SENDER MILLIONER PÅ FLUKT</a:t>
            </a:r>
          </a:p>
          <a:p>
            <a:pPr eaLnBrk="1" hangingPunct="1">
              <a:lnSpc>
                <a:spcPct val="90000"/>
              </a:lnSpc>
              <a:defRPr/>
            </a:pPr>
            <a:r>
              <a:rPr lang="nb-NO" altLang="nb-NO" sz="2400" dirty="0" smtClean="0"/>
              <a:t>KRISE I DEMOKRATIER PÅ BEGGE SIDER ATLANTEREN    </a:t>
            </a:r>
          </a:p>
          <a:p>
            <a:pPr eaLnBrk="1" hangingPunct="1">
              <a:lnSpc>
                <a:spcPct val="90000"/>
              </a:lnSpc>
              <a:defRPr/>
            </a:pPr>
            <a:r>
              <a:rPr lang="nb-NO" altLang="nb-NO" sz="2400" dirty="0" smtClean="0"/>
              <a:t>JO MER VI KJENNER HISTORIEN JO BEDRE TAKLER VI FREMTIDEN.VÅR VERDEN KOMMER IKKE TIL Å BLI MINDRE FARLIG BARE FORDI VI ØNSKER DET</a:t>
            </a:r>
          </a:p>
          <a:p>
            <a:pPr eaLnBrk="1" hangingPunct="1">
              <a:lnSpc>
                <a:spcPct val="90000"/>
              </a:lnSpc>
              <a:defRPr/>
            </a:pPr>
            <a:r>
              <a:rPr lang="nb-NO" altLang="nb-NO" sz="2400" dirty="0" smtClean="0"/>
              <a:t>KLIMA DEN STORE FLUKTDRIVER. AFRIKA TØRKER OPP</a:t>
            </a:r>
          </a:p>
          <a:p>
            <a:pPr marL="0" indent="0" eaLnBrk="1" hangingPunct="1">
              <a:lnSpc>
                <a:spcPct val="90000"/>
              </a:lnSpc>
              <a:buFontTx/>
              <a:buNone/>
              <a:defRPr/>
            </a:pPr>
            <a:endParaRPr lang="nb-NO" altLang="nb-NO" sz="2400" dirty="0" smtClean="0"/>
          </a:p>
          <a:p>
            <a:pPr eaLnBrk="1" hangingPunct="1">
              <a:lnSpc>
                <a:spcPct val="90000"/>
              </a:lnSpc>
              <a:buFontTx/>
              <a:buNone/>
              <a:defRPr/>
            </a:pPr>
            <a:r>
              <a:rPr lang="nb-NO" altLang="nb-NO" sz="2400" dirty="0" smtClean="0"/>
              <a:t>     </a:t>
            </a:r>
          </a:p>
          <a:p>
            <a:pPr eaLnBrk="1" hangingPunct="1">
              <a:lnSpc>
                <a:spcPct val="90000"/>
              </a:lnSpc>
              <a:buFontTx/>
              <a:buNone/>
              <a:defRPr/>
            </a:pPr>
            <a:endParaRPr lang="nb-NO" altLang="nb-NO" sz="2400" dirty="0" smtClean="0"/>
          </a:p>
        </p:txBody>
      </p:sp>
      <p:sp>
        <p:nvSpPr>
          <p:cNvPr id="43011" name="Rectangle 3"/>
          <p:cNvSpPr>
            <a:spLocks noGrp="1" noChangeArrowheads="1"/>
          </p:cNvSpPr>
          <p:nvPr>
            <p:ph type="title"/>
          </p:nvPr>
        </p:nvSpPr>
        <p:spPr>
          <a:xfrm>
            <a:off x="468313" y="115888"/>
            <a:ext cx="8366125" cy="433387"/>
          </a:xfrm>
        </p:spPr>
        <p:txBody>
          <a:bodyPr/>
          <a:lstStyle/>
          <a:p>
            <a:pPr eaLnBrk="1" hangingPunct="1"/>
            <a:r>
              <a:rPr lang="nb-NO" altLang="nb-NO" sz="4000" smtClean="0"/>
              <a:t>MEN FØRST</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lassholder for innhold 3"/>
          <p:cNvPicPr>
            <a:picLocks noGrp="1" noChangeAspect="1"/>
          </p:cNvPicPr>
          <p:nvPr>
            <p:ph idx="1"/>
          </p:nvPr>
        </p:nvPicPr>
        <p:blipFill>
          <a:blip r:embed="rId2" cstate="print"/>
          <a:srcRect/>
          <a:stretch>
            <a:fillRect/>
          </a:stretch>
        </p:blipFill>
        <p:spPr>
          <a:xfrm>
            <a:off x="0" y="0"/>
            <a:ext cx="9036050" cy="68580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tel 1"/>
          <p:cNvSpPr>
            <a:spLocks noGrp="1"/>
          </p:cNvSpPr>
          <p:nvPr>
            <p:ph type="title"/>
          </p:nvPr>
        </p:nvSpPr>
        <p:spPr>
          <a:xfrm>
            <a:off x="96838" y="0"/>
            <a:ext cx="9047162" cy="836613"/>
          </a:xfrm>
        </p:spPr>
        <p:txBody>
          <a:bodyPr/>
          <a:lstStyle/>
          <a:p>
            <a:pPr algn="ctr" eaLnBrk="1" hangingPunct="1"/>
            <a:r>
              <a:rPr lang="nb-NO" altLang="nb-NO" b="1" smtClean="0"/>
              <a:t>Midtøsten  «Terrorens Rike»     </a:t>
            </a:r>
          </a:p>
        </p:txBody>
      </p:sp>
      <p:sp>
        <p:nvSpPr>
          <p:cNvPr id="71683" name="Plassholder for innhold 2"/>
          <p:cNvSpPr>
            <a:spLocks noGrp="1"/>
          </p:cNvSpPr>
          <p:nvPr>
            <p:ph idx="1"/>
          </p:nvPr>
        </p:nvSpPr>
        <p:spPr>
          <a:xfrm>
            <a:off x="0" y="836613"/>
            <a:ext cx="9144000" cy="6021387"/>
          </a:xfrm>
        </p:spPr>
        <p:txBody>
          <a:bodyPr/>
          <a:lstStyle/>
          <a:p>
            <a:pPr eaLnBrk="1" hangingPunct="1"/>
            <a:r>
              <a:rPr lang="nb-NO" altLang="nb-NO" smtClean="0"/>
              <a:t>Kamp mellom det arabiske sunni Saudi Arabia og det persiske sjiamuslimske Iran om makt og innflytelse. Farlig rivalisering.Alarmerende for Europa og Norge.</a:t>
            </a:r>
          </a:p>
          <a:p>
            <a:pPr eaLnBrk="1" hangingPunct="1"/>
            <a:r>
              <a:rPr lang="nb-NO" altLang="nb-NO" smtClean="0"/>
              <a:t>Fra 1980 radikalisert Islam i begge land . Den iranske revolusjon</a:t>
            </a:r>
          </a:p>
          <a:p>
            <a:pPr eaLnBrk="1" hangingPunct="1"/>
            <a:r>
              <a:rPr lang="nb-NO" altLang="nb-NO" smtClean="0"/>
              <a:t>Russland, Tyrkia, Iran,Kurderne, Hizbollah, Saudi-Arabia, USA og Assad.               Alle vil utøve makt i Syria. Alle med sine egne mål og interesser. </a:t>
            </a:r>
          </a:p>
          <a:p>
            <a:pPr eaLnBrk="1" hangingPunct="1"/>
            <a:r>
              <a:rPr lang="nb-NO" altLang="nb-NO" smtClean="0"/>
              <a:t>Russland-Iran-Tyrkia sammen med ASSAD fjerner vestens innflytelse i Midtøsten</a:t>
            </a:r>
          </a:p>
          <a:p>
            <a:pPr eaLnBrk="1" hangingPunct="1"/>
            <a:r>
              <a:rPr lang="nb-NO" altLang="nb-NO" smtClean="0"/>
              <a:t>PUTIN-HASSAN ROUHANI-ERDOGAN, Europa og USA vi trenger ikke dere.</a:t>
            </a:r>
          </a:p>
          <a:p>
            <a:pPr eaLnBrk="1" hangingPunct="1"/>
            <a:r>
              <a:rPr lang="nb-NO" altLang="nb-NO" smtClean="0"/>
              <a:t>IS og Nusrafronten bare to av hundrevis av egenrådige klaner og  krigsherrer.</a:t>
            </a:r>
          </a:p>
          <a:p>
            <a:pPr eaLnBrk="1" hangingPunct="1"/>
            <a:r>
              <a:rPr lang="nb-NO" altLang="nb-NO" smtClean="0"/>
              <a:t>Tyrkia,NATOs nest største miliærmakt, med president Erdogan til evig tid ?</a:t>
            </a:r>
          </a:p>
          <a:p>
            <a:pPr eaLnBrk="1" hangingPunct="1"/>
            <a:r>
              <a:rPr lang="nb-NO" altLang="nb-NO" smtClean="0"/>
              <a:t>Natolandet TYRKIA kjøper raketter for 2,5 mrd dollar fra RUSSLAND!!!</a:t>
            </a:r>
          </a:p>
          <a:p>
            <a:pPr eaLnBrk="1" hangingPunct="1"/>
            <a:r>
              <a:rPr lang="nb-NO" altLang="nb-NO" smtClean="0"/>
              <a:t>Det eneste som er sikkert i dagens kaotiske Midtøsten, er at konsekvensene vil bli alvorlige og langsiktige. Uten Assad vil Syria kollapse.</a:t>
            </a:r>
          </a:p>
          <a:p>
            <a:pPr eaLnBrk="1" hangingPunct="1"/>
            <a:r>
              <a:rPr lang="nb-NO" altLang="nb-NO" smtClean="0"/>
              <a:t> Atomavtalen styrket Irans posisjon mot Saudi. Hva gjør Trump med den?           </a:t>
            </a:r>
          </a:p>
          <a:p>
            <a:pPr eaLnBrk="1" hangingPunct="1"/>
            <a:r>
              <a:rPr lang="nb-NO" altLang="nb-NO" smtClean="0"/>
              <a:t>Jihdist terrorister fra «Terrorens rike» vil komme til oss i mange år fremover.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tel 1"/>
          <p:cNvSpPr>
            <a:spLocks noGrp="1"/>
          </p:cNvSpPr>
          <p:nvPr>
            <p:ph type="title"/>
          </p:nvPr>
        </p:nvSpPr>
        <p:spPr>
          <a:xfrm>
            <a:off x="457200" y="0"/>
            <a:ext cx="8229600" cy="908050"/>
          </a:xfrm>
        </p:spPr>
        <p:txBody>
          <a:bodyPr/>
          <a:lstStyle/>
          <a:p>
            <a:r>
              <a:rPr lang="nb-NO" altLang="nb-NO" sz="3600" smtClean="0"/>
              <a:t> RUSSLAND SKAL VÆRE STERKT TOTALITÆRT</a:t>
            </a:r>
          </a:p>
        </p:txBody>
      </p:sp>
      <p:sp>
        <p:nvSpPr>
          <p:cNvPr id="73731" name="Plassholder for innhold 2"/>
          <p:cNvSpPr>
            <a:spLocks noGrp="1"/>
          </p:cNvSpPr>
          <p:nvPr>
            <p:ph idx="1"/>
          </p:nvPr>
        </p:nvSpPr>
        <p:spPr>
          <a:xfrm>
            <a:off x="0" y="981075"/>
            <a:ext cx="9144000" cy="5876925"/>
          </a:xfrm>
        </p:spPr>
        <p:txBody>
          <a:bodyPr/>
          <a:lstStyle/>
          <a:p>
            <a:r>
              <a:rPr lang="nb-NO" altLang="nb-NO" sz="2800" smtClean="0"/>
              <a:t>Putin og Russland setter dagsorden</a:t>
            </a:r>
          </a:p>
          <a:p>
            <a:r>
              <a:rPr lang="nb-NO" altLang="nb-NO" sz="2800" smtClean="0"/>
              <a:t>Putin er etterfølgeren av de selvherskende kloke Tsarene og allmektige Lenin. Slik vil russerne ha det.</a:t>
            </a:r>
          </a:p>
          <a:p>
            <a:r>
              <a:rPr lang="nb-NO" altLang="nb-NO" sz="2800" smtClean="0"/>
              <a:t>Putinismen-Russlands statsideologi Handler om makt</a:t>
            </a:r>
          </a:p>
          <a:p>
            <a:r>
              <a:rPr lang="nb-NO" altLang="nb-NO" sz="2800" smtClean="0"/>
              <a:t>Den Russiske bjørnen ber ingen om tillatelse</a:t>
            </a:r>
          </a:p>
          <a:p>
            <a:r>
              <a:rPr lang="nb-NO" altLang="nb-NO" sz="2800" smtClean="0"/>
              <a:t>Russland skal gjenreises-en Supermakt</a:t>
            </a:r>
          </a:p>
          <a:p>
            <a:r>
              <a:rPr lang="nb-NO" altLang="nb-NO" sz="2800" smtClean="0"/>
              <a:t>Totalitær, kjernefysisk og antivestlig</a:t>
            </a:r>
          </a:p>
          <a:p>
            <a:r>
              <a:rPr lang="nb-NO" altLang="nb-NO" sz="2800" smtClean="0"/>
              <a:t>Annektert Krim Hybridstyrker inne i Ukraina</a:t>
            </a:r>
          </a:p>
          <a:p>
            <a:r>
              <a:rPr lang="nb-NO" altLang="nb-NO" sz="2800" smtClean="0"/>
              <a:t>Dypt mistillitsforhold Russland – Vestens moralforfall</a:t>
            </a:r>
          </a:p>
          <a:p>
            <a:r>
              <a:rPr lang="nb-NO" altLang="nb-NO" sz="2800" smtClean="0"/>
              <a:t>Etterretning mot Norge i dag MEGET HØY</a:t>
            </a:r>
          </a:p>
          <a:p>
            <a:r>
              <a:rPr lang="nb-NO" altLang="nb-NO" sz="2800" smtClean="0"/>
              <a:t>Feb 2017 Hackerangrep UD,Forsvar,PST,Ap</a:t>
            </a:r>
          </a:p>
          <a:p>
            <a:r>
              <a:rPr lang="nb-NO" altLang="nb-NO" sz="2800" smtClean="0"/>
              <a:t>1/3 av statsbudsjettet til Forsvaret. </a:t>
            </a:r>
          </a:p>
          <a:p>
            <a:endParaRPr lang="nb-NO" altLang="nb-NO" sz="2800" smtClean="0"/>
          </a:p>
          <a:p>
            <a:endParaRPr lang="nb-NO" altLang="nb-NO"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Bilde 1"/>
          <p:cNvPicPr>
            <a:picLocks noChangeAspect="1"/>
          </p:cNvPicPr>
          <p:nvPr/>
        </p:nvPicPr>
        <p:blipFill>
          <a:blip r:embed="rId3" cstate="print"/>
          <a:srcRect l="255" t="37302"/>
          <a:stretch>
            <a:fillRect/>
          </a:stretch>
        </p:blipFill>
        <p:spPr bwMode="auto">
          <a:xfrm>
            <a:off x="-26988" y="2781300"/>
            <a:ext cx="9144001" cy="4076700"/>
          </a:xfrm>
          <a:prstGeom prst="rect">
            <a:avLst/>
          </a:prstGeom>
          <a:noFill/>
          <a:ln w="9525">
            <a:noFill/>
            <a:miter lim="800000"/>
            <a:headEnd/>
            <a:tailEnd/>
          </a:ln>
        </p:spPr>
      </p:pic>
      <p:sp>
        <p:nvSpPr>
          <p:cNvPr id="5" name="TekstSylinder 4"/>
          <p:cNvSpPr txBox="1"/>
          <p:nvPr/>
        </p:nvSpPr>
        <p:spPr>
          <a:xfrm>
            <a:off x="-14288" y="0"/>
            <a:ext cx="9144001" cy="2862263"/>
          </a:xfrm>
          <a:prstGeom prst="rect">
            <a:avLst/>
          </a:prstGeom>
          <a:noFill/>
        </p:spPr>
        <p:txBody>
          <a:bodyPr>
            <a:spAutoFit/>
          </a:bodyPr>
          <a:lstStyle/>
          <a:p>
            <a:pPr eaLnBrk="1" fontAlgn="auto" hangingPunct="1">
              <a:spcBef>
                <a:spcPts val="0"/>
              </a:spcBef>
              <a:spcAft>
                <a:spcPts val="0"/>
              </a:spcAft>
              <a:defRPr/>
            </a:pPr>
            <a:r>
              <a:rPr lang="nb-NO" sz="3000" dirty="0">
                <a:solidFill>
                  <a:prstClr val="black"/>
                </a:solidFill>
                <a:latin typeface="Calibri" panose="020F0502020204030204"/>
                <a:cs typeface="+mn-cs"/>
              </a:rPr>
              <a:t>7. okt 2015 Putin skyter 26 kryssermissiler mot mål i Syria</a:t>
            </a:r>
          </a:p>
          <a:p>
            <a:pPr eaLnBrk="1" fontAlgn="auto" hangingPunct="1">
              <a:spcBef>
                <a:spcPts val="0"/>
              </a:spcBef>
              <a:spcAft>
                <a:spcPts val="0"/>
              </a:spcAft>
              <a:defRPr/>
            </a:pPr>
            <a:r>
              <a:rPr lang="nb-NO" sz="3000" dirty="0">
                <a:solidFill>
                  <a:prstClr val="black"/>
                </a:solidFill>
                <a:latin typeface="Calibri" panose="020F0502020204030204"/>
                <a:cs typeface="+mn-cs"/>
              </a:rPr>
              <a:t>15. </a:t>
            </a:r>
            <a:r>
              <a:rPr lang="nb-NO" sz="3000" dirty="0" err="1">
                <a:solidFill>
                  <a:prstClr val="black"/>
                </a:solidFill>
                <a:latin typeface="Calibri" panose="020F0502020204030204"/>
                <a:cs typeface="+mn-cs"/>
              </a:rPr>
              <a:t>November,skyter</a:t>
            </a:r>
            <a:r>
              <a:rPr lang="nb-NO" sz="3000" dirty="0">
                <a:solidFill>
                  <a:prstClr val="black"/>
                </a:solidFill>
                <a:latin typeface="Calibri" panose="020F0502020204030204"/>
                <a:cs typeface="+mn-cs"/>
              </a:rPr>
              <a:t> flere kryssermissiler inn i Syria fra neddykkede russiske </a:t>
            </a:r>
            <a:r>
              <a:rPr lang="nb-NO" sz="3000" dirty="0" err="1">
                <a:solidFill>
                  <a:prstClr val="black"/>
                </a:solidFill>
                <a:latin typeface="Calibri" panose="020F0502020204030204"/>
                <a:cs typeface="+mn-cs"/>
              </a:rPr>
              <a:t>u-båter</a:t>
            </a:r>
            <a:r>
              <a:rPr lang="nb-NO" sz="3000" dirty="0">
                <a:solidFill>
                  <a:prstClr val="black"/>
                </a:solidFill>
                <a:latin typeface="Calibri" panose="020F0502020204030204"/>
                <a:cs typeface="+mn-cs"/>
              </a:rPr>
              <a:t> midt ute i NATOS </a:t>
            </a:r>
            <a:r>
              <a:rPr lang="nb-NO" sz="3000" dirty="0" err="1">
                <a:solidFill>
                  <a:prstClr val="black"/>
                </a:solidFill>
                <a:latin typeface="Calibri" panose="020F0502020204030204"/>
                <a:cs typeface="+mn-cs"/>
              </a:rPr>
              <a:t>Middelhav</a:t>
            </a:r>
            <a:r>
              <a:rPr lang="nb-NO" sz="3000" dirty="0">
                <a:solidFill>
                  <a:prstClr val="black"/>
                </a:solidFill>
                <a:latin typeface="Calibri" panose="020F0502020204030204"/>
                <a:cs typeface="+mn-cs"/>
              </a:rPr>
              <a:t>.      50 bombefly,40 </a:t>
            </a:r>
            <a:r>
              <a:rPr lang="nb-NO" sz="3000" dirty="0" err="1">
                <a:solidFill>
                  <a:prstClr val="black"/>
                </a:solidFill>
                <a:latin typeface="Calibri" panose="020F0502020204030204"/>
                <a:cs typeface="+mn-cs"/>
              </a:rPr>
              <a:t>kampheikoptere</a:t>
            </a:r>
            <a:r>
              <a:rPr lang="nb-NO" sz="3000" dirty="0">
                <a:solidFill>
                  <a:prstClr val="black"/>
                </a:solidFill>
                <a:latin typeface="Calibri" panose="020F0502020204030204"/>
                <a:cs typeface="+mn-cs"/>
              </a:rPr>
              <a:t> 10000 mann i Syria.</a:t>
            </a:r>
          </a:p>
          <a:p>
            <a:pPr eaLnBrk="1" fontAlgn="auto" hangingPunct="1">
              <a:spcBef>
                <a:spcPts val="0"/>
              </a:spcBef>
              <a:spcAft>
                <a:spcPts val="0"/>
              </a:spcAft>
              <a:defRPr/>
            </a:pPr>
            <a:r>
              <a:rPr lang="nb-NO" sz="3000" dirty="0">
                <a:solidFill>
                  <a:prstClr val="black"/>
                </a:solidFill>
                <a:latin typeface="Calibri" panose="020F0502020204030204"/>
                <a:cs typeface="+mn-cs"/>
              </a:rPr>
              <a:t>Russiske fallskjermjegere bygger permanent base i Egypt.</a:t>
            </a:r>
          </a:p>
          <a:p>
            <a:pPr eaLnBrk="1" fontAlgn="auto" hangingPunct="1">
              <a:spcBef>
                <a:spcPts val="0"/>
              </a:spcBef>
              <a:spcAft>
                <a:spcPts val="0"/>
              </a:spcAft>
              <a:defRPr/>
            </a:pPr>
            <a:r>
              <a:rPr lang="nb-NO" sz="3000" dirty="0">
                <a:solidFill>
                  <a:prstClr val="black"/>
                </a:solidFill>
                <a:latin typeface="Calibri" panose="020F0502020204030204"/>
                <a:cs typeface="+mn-cs"/>
              </a:rPr>
              <a:t>PUTIN SPILLER SINE STRATEGISK KORT MEGET GODT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tel 1"/>
          <p:cNvSpPr>
            <a:spLocks noGrp="1"/>
          </p:cNvSpPr>
          <p:nvPr>
            <p:ph type="title"/>
          </p:nvPr>
        </p:nvSpPr>
        <p:spPr>
          <a:xfrm>
            <a:off x="107950" y="0"/>
            <a:ext cx="9078913" cy="1417638"/>
          </a:xfrm>
        </p:spPr>
        <p:txBody>
          <a:bodyPr/>
          <a:lstStyle/>
          <a:p>
            <a:r>
              <a:rPr lang="nb-NO" altLang="nb-NO" smtClean="0"/>
              <a:t>Raketter i containere på russisk handelsskip langs Norskekysten</a:t>
            </a:r>
          </a:p>
        </p:txBody>
      </p:sp>
      <p:pic>
        <p:nvPicPr>
          <p:cNvPr id="76803" name="Plassholder for innhold 3"/>
          <p:cNvPicPr>
            <a:picLocks noGrp="1" noChangeAspect="1"/>
          </p:cNvPicPr>
          <p:nvPr>
            <p:ph idx="1"/>
          </p:nvPr>
        </p:nvPicPr>
        <p:blipFill>
          <a:blip r:embed="rId2" cstate="print"/>
          <a:srcRect/>
          <a:stretch>
            <a:fillRect/>
          </a:stretch>
        </p:blipFill>
        <p:spPr>
          <a:xfrm>
            <a:off x="57150" y="1417638"/>
            <a:ext cx="8978900" cy="5440362"/>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tel 1"/>
          <p:cNvSpPr>
            <a:spLocks noGrp="1"/>
          </p:cNvSpPr>
          <p:nvPr>
            <p:ph type="title"/>
          </p:nvPr>
        </p:nvSpPr>
        <p:spPr>
          <a:xfrm>
            <a:off x="11113" y="0"/>
            <a:ext cx="8964612" cy="3357563"/>
          </a:xfrm>
        </p:spPr>
        <p:txBody>
          <a:bodyPr/>
          <a:lstStyle/>
          <a:p>
            <a:r>
              <a:rPr lang="nb-NO" altLang="nb-NO" sz="2800" smtClean="0"/>
              <a:t>Det strategiske bildet som i første rekke kan lede til kritisk spenning og militær konflikt i nordomr.            Russisk «bastionkontroll» over Finnmark, Svalbard og Barentshavet helt uavhengig av bilateralt samarbeid mellom Norge og Russland.Kan lamme Norge uten at noen grense er krenket. «Krig / fred samtidig». Trusselbildet krever et troverdig «førstelinjeforsvar»  og USA/NATO tilstede i Norge</a:t>
            </a:r>
          </a:p>
        </p:txBody>
      </p:sp>
      <p:pic>
        <p:nvPicPr>
          <p:cNvPr id="77827" name="Plassholder for innhold 3"/>
          <p:cNvPicPr>
            <a:picLocks noGrp="1" noChangeAspect="1"/>
          </p:cNvPicPr>
          <p:nvPr>
            <p:ph idx="1"/>
          </p:nvPr>
        </p:nvPicPr>
        <p:blipFill>
          <a:blip r:embed="rId2" cstate="print"/>
          <a:srcRect/>
          <a:stretch>
            <a:fillRect/>
          </a:stretch>
        </p:blipFill>
        <p:spPr>
          <a:xfrm>
            <a:off x="0" y="3573463"/>
            <a:ext cx="9144000" cy="3284537"/>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Bilde 1"/>
          <p:cNvPicPr>
            <a:picLocks noChangeAspect="1"/>
          </p:cNvPicPr>
          <p:nvPr/>
        </p:nvPicPr>
        <p:blipFill>
          <a:blip r:embed="rId2" cstate="print"/>
          <a:srcRect/>
          <a:stretch>
            <a:fillRect/>
          </a:stretch>
        </p:blipFill>
        <p:spPr bwMode="auto">
          <a:xfrm>
            <a:off x="0" y="46038"/>
            <a:ext cx="9144000"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Bild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Bilde 1"/>
          <p:cNvPicPr>
            <a:picLocks noChangeAspect="1"/>
          </p:cNvPicPr>
          <p:nvPr/>
        </p:nvPicPr>
        <p:blipFill>
          <a:blip r:embed="rId2" cstate="print"/>
          <a:srcRect/>
          <a:stretch>
            <a:fillRect/>
          </a:stretch>
        </p:blipFill>
        <p:spPr bwMode="auto">
          <a:xfrm>
            <a:off x="68263" y="115888"/>
            <a:ext cx="9144000" cy="674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tel 1"/>
          <p:cNvSpPr>
            <a:spLocks noGrp="1"/>
          </p:cNvSpPr>
          <p:nvPr>
            <p:ph type="title"/>
          </p:nvPr>
        </p:nvSpPr>
        <p:spPr>
          <a:xfrm>
            <a:off x="630238" y="0"/>
            <a:ext cx="2949575" cy="2565400"/>
          </a:xfrm>
        </p:spPr>
        <p:txBody>
          <a:bodyPr/>
          <a:lstStyle/>
          <a:p>
            <a:r>
              <a:rPr lang="nb-NO" altLang="nb-NO" sz="2800" smtClean="0"/>
              <a:t>PATRIARK KIRILL</a:t>
            </a:r>
            <a:br>
              <a:rPr lang="nb-NO" altLang="nb-NO" sz="2800" smtClean="0"/>
            </a:br>
            <a:r>
              <a:rPr lang="nb-NO" altLang="nb-NO" sz="2800" smtClean="0"/>
              <a:t> «PUTIN –ET GUDS MIRAKEL»</a:t>
            </a:r>
          </a:p>
        </p:txBody>
      </p:sp>
      <p:pic>
        <p:nvPicPr>
          <p:cNvPr id="81923" name="Plassholder for bilde 4"/>
          <p:cNvPicPr>
            <a:picLocks noGrp="1" noChangeAspect="1"/>
          </p:cNvPicPr>
          <p:nvPr>
            <p:ph type="pic" idx="1"/>
          </p:nvPr>
        </p:nvPicPr>
        <p:blipFill>
          <a:blip r:embed="rId2" cstate="print"/>
          <a:srcRect t="26926" b="26926"/>
          <a:stretch>
            <a:fillRect/>
          </a:stretch>
        </p:blipFill>
        <p:spPr>
          <a:xfrm>
            <a:off x="3419475" y="0"/>
            <a:ext cx="5545138" cy="6858000"/>
          </a:xfrm>
        </p:spPr>
      </p:pic>
      <p:sp>
        <p:nvSpPr>
          <p:cNvPr id="81924" name="Plassholder for tekst 3"/>
          <p:cNvSpPr>
            <a:spLocks noGrp="1"/>
          </p:cNvSpPr>
          <p:nvPr>
            <p:ph type="body" sz="half" idx="2"/>
          </p:nvPr>
        </p:nvSpPr>
        <p:spPr>
          <a:xfrm>
            <a:off x="630238" y="2708275"/>
            <a:ext cx="2949575" cy="3160713"/>
          </a:xfrm>
        </p:spPr>
        <p:txBody>
          <a:bodyPr/>
          <a:lstStyle/>
          <a:p>
            <a:r>
              <a:rPr lang="nb-NO" altLang="nb-NO" sz="2400" smtClean="0"/>
              <a:t>Russisk- ortodokse kirke flyttet rett inn i maktens korridorer.</a:t>
            </a:r>
          </a:p>
          <a:p>
            <a:r>
              <a:rPr lang="nb-NO" altLang="nb-NO" sz="2400" smtClean="0"/>
              <a:t>Til gjengjeld produserer kirken kraftfulle sannheter</a:t>
            </a:r>
          </a:p>
          <a:p>
            <a:r>
              <a:rPr lang="nb-NO" altLang="nb-NO" sz="2400" smtClean="0"/>
              <a:t>I dag en ideell alliert for Putin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nb-NO" altLang="nb-NO" sz="4000" smtClean="0"/>
              <a:t> ABRAHAM 2000 f.k.</a:t>
            </a:r>
            <a:br>
              <a:rPr lang="nb-NO" altLang="nb-NO" sz="4000" smtClean="0"/>
            </a:br>
            <a:r>
              <a:rPr lang="nb-NO" altLang="nb-NO" sz="4000" smtClean="0"/>
              <a:t>Stamfar for Jøder,Muslimer,Kristne  </a:t>
            </a:r>
          </a:p>
        </p:txBody>
      </p:sp>
      <p:sp>
        <p:nvSpPr>
          <p:cNvPr id="8195" name="Rectangle 3"/>
          <p:cNvSpPr>
            <a:spLocks noGrp="1" noChangeArrowheads="1"/>
          </p:cNvSpPr>
          <p:nvPr>
            <p:ph type="body" idx="1"/>
          </p:nvPr>
        </p:nvSpPr>
        <p:spPr/>
        <p:txBody>
          <a:bodyPr/>
          <a:lstStyle/>
          <a:p>
            <a:pPr eaLnBrk="1" hangingPunct="1">
              <a:lnSpc>
                <a:spcPct val="90000"/>
              </a:lnSpc>
              <a:defRPr/>
            </a:pPr>
            <a:r>
              <a:rPr lang="nb-NO" altLang="nb-NO" dirty="0" smtClean="0"/>
              <a:t> Alle </a:t>
            </a:r>
            <a:r>
              <a:rPr lang="nb-NO" altLang="nb-NO" dirty="0" err="1"/>
              <a:t>o</a:t>
            </a:r>
            <a:r>
              <a:rPr lang="nb-NO" altLang="nb-NO" dirty="0" err="1" smtClean="0"/>
              <a:t>ldtdens</a:t>
            </a:r>
            <a:r>
              <a:rPr lang="nb-NO" altLang="nb-NO" dirty="0" smtClean="0"/>
              <a:t> guder var stammenes eldste</a:t>
            </a:r>
          </a:p>
          <a:p>
            <a:pPr eaLnBrk="1" hangingPunct="1">
              <a:lnSpc>
                <a:spcPct val="90000"/>
              </a:lnSpc>
              <a:defRPr/>
            </a:pPr>
            <a:r>
              <a:rPr lang="nb-NO" altLang="nb-NO" dirty="0" smtClean="0"/>
              <a:t>Abraham Det første menneske som trodde blindt på EN GUD.</a:t>
            </a:r>
          </a:p>
          <a:p>
            <a:pPr eaLnBrk="1" hangingPunct="1">
              <a:lnSpc>
                <a:spcPct val="90000"/>
              </a:lnSpc>
              <a:defRPr/>
            </a:pPr>
            <a:r>
              <a:rPr lang="nb-NO" altLang="nb-NO" dirty="0" smtClean="0"/>
              <a:t>Abraham så lydig mot Gud at han som far  var villig til å drepe sin sønn Isak.</a:t>
            </a:r>
          </a:p>
          <a:p>
            <a:pPr eaLnBrk="1" hangingPunct="1">
              <a:lnSpc>
                <a:spcPct val="90000"/>
              </a:lnSpc>
              <a:defRPr/>
            </a:pPr>
            <a:r>
              <a:rPr lang="nb-NO" altLang="nb-NO" dirty="0" smtClean="0"/>
              <a:t>I Islam var det Abrahams sønn Ismael</a:t>
            </a:r>
          </a:p>
          <a:p>
            <a:pPr eaLnBrk="1" hangingPunct="1">
              <a:lnSpc>
                <a:spcPct val="90000"/>
              </a:lnSpc>
              <a:defRPr/>
            </a:pPr>
            <a:r>
              <a:rPr lang="nb-NO" altLang="nb-NO" dirty="0" smtClean="0"/>
              <a:t>Jøder, kristne og muslimer er uløselig knyttet sammen gjennom en oldtids familie -historie som går helt tilbake til Abraham</a:t>
            </a:r>
          </a:p>
          <a:p>
            <a:pPr marL="0" indent="0" eaLnBrk="1" hangingPunct="1">
              <a:lnSpc>
                <a:spcPct val="90000"/>
              </a:lnSpc>
              <a:buFontTx/>
              <a:buNone/>
              <a:defRPr/>
            </a:pPr>
            <a:endParaRPr lang="nb-NO" altLang="nb-NO" dirty="0" smtClean="0"/>
          </a:p>
          <a:p>
            <a:pPr eaLnBrk="1" hangingPunct="1">
              <a:lnSpc>
                <a:spcPct val="90000"/>
              </a:lnSpc>
              <a:buFontTx/>
              <a:buNone/>
              <a:defRPr/>
            </a:pPr>
            <a:endParaRPr lang="nb-NO" altLang="nb-NO" dirty="0" smtClean="0"/>
          </a:p>
          <a:p>
            <a:pPr eaLnBrk="1" hangingPunct="1">
              <a:lnSpc>
                <a:spcPct val="90000"/>
              </a:lnSpc>
              <a:defRPr/>
            </a:pPr>
            <a:endParaRPr lang="nb-NO" altLang="nb-NO" dirty="0" smtClean="0"/>
          </a:p>
          <a:p>
            <a:pPr eaLnBrk="1" hangingPunct="1">
              <a:lnSpc>
                <a:spcPct val="90000"/>
              </a:lnSpc>
              <a:defRPr/>
            </a:pPr>
            <a:endParaRPr lang="nb-NO" altLang="nb-NO" dirty="0" smtClean="0"/>
          </a:p>
          <a:p>
            <a:pPr eaLnBrk="1" hangingPunct="1">
              <a:lnSpc>
                <a:spcPct val="90000"/>
              </a:lnSpc>
              <a:defRPr/>
            </a:pPr>
            <a:endParaRPr lang="nb-NO" altLang="nb-NO"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Bilde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Bilde 2"/>
          <p:cNvPicPr>
            <a:picLocks noChangeAspect="1"/>
          </p:cNvPicPr>
          <p:nvPr/>
        </p:nvPicPr>
        <p:blipFill>
          <a:blip r:embed="rId2" cstate="print"/>
          <a:srcRect/>
          <a:stretch>
            <a:fillRect/>
          </a:stretch>
        </p:blipFill>
        <p:spPr bwMode="auto">
          <a:xfrm>
            <a:off x="2268538" y="2565400"/>
            <a:ext cx="3959225" cy="4292600"/>
          </a:xfrm>
          <a:prstGeom prst="rect">
            <a:avLst/>
          </a:prstGeom>
          <a:noFill/>
          <a:ln w="9525">
            <a:noFill/>
            <a:miter lim="800000"/>
            <a:headEnd/>
            <a:tailEnd/>
          </a:ln>
        </p:spPr>
      </p:pic>
      <p:sp>
        <p:nvSpPr>
          <p:cNvPr id="83971" name="Tittel 1"/>
          <p:cNvSpPr>
            <a:spLocks noGrp="1"/>
          </p:cNvSpPr>
          <p:nvPr>
            <p:ph type="title"/>
          </p:nvPr>
        </p:nvSpPr>
        <p:spPr>
          <a:xfrm>
            <a:off x="457200" y="0"/>
            <a:ext cx="8229600" cy="2997200"/>
          </a:xfrm>
        </p:spPr>
        <p:txBody>
          <a:bodyPr/>
          <a:lstStyle/>
          <a:p>
            <a:r>
              <a:rPr lang="nb-NO" altLang="nb-NO" sz="2800" smtClean="0"/>
              <a:t> Donald Trump et ufiltret EGO og «løgner».  </a:t>
            </a:r>
            <a:br>
              <a:rPr lang="nb-NO" altLang="nb-NO" sz="2800" smtClean="0"/>
            </a:br>
            <a:r>
              <a:rPr lang="nb-NO" altLang="nb-NO" sz="2800" smtClean="0"/>
              <a:t>Få eller ingen har kontroll over hva presidenten sier.Inkompetent som supermaktleder og politiker</a:t>
            </a:r>
            <a:br>
              <a:rPr lang="nb-NO" altLang="nb-NO" sz="2800" smtClean="0"/>
            </a:br>
            <a:r>
              <a:rPr lang="nb-NO" altLang="nb-NO" sz="2800" smtClean="0"/>
              <a:t> Menneskeverd uvesentlig.«Obama-care»ut. </a:t>
            </a:r>
            <a:br>
              <a:rPr lang="nb-NO" altLang="nb-NO" sz="2800" smtClean="0"/>
            </a:br>
            <a:r>
              <a:rPr lang="nb-NO" altLang="nb-NO" sz="2800" smtClean="0"/>
              <a:t>Europa og Norge trenger et forutsigbart USA</a:t>
            </a:r>
            <a:br>
              <a:rPr lang="nb-NO" altLang="nb-NO" sz="2800" smtClean="0"/>
            </a:br>
            <a:r>
              <a:rPr lang="nb-NO" altLang="nb-NO" sz="2800" smtClean="0"/>
              <a:t>KINA og KOREA hans interesse- ikke Europa </a:t>
            </a:r>
            <a:br>
              <a:rPr lang="nb-NO" altLang="nb-NO" sz="2800" smtClean="0"/>
            </a:br>
            <a:endParaRPr lang="nb-NO" altLang="nb-NO" sz="2800" smtClean="0"/>
          </a:p>
        </p:txBody>
      </p:sp>
      <p:sp>
        <p:nvSpPr>
          <p:cNvPr id="83972" name="Plassholder for innhold 2"/>
          <p:cNvSpPr>
            <a:spLocks noGrp="1"/>
          </p:cNvSpPr>
          <p:nvPr>
            <p:ph idx="1"/>
          </p:nvPr>
        </p:nvSpPr>
        <p:spPr>
          <a:xfrm>
            <a:off x="-107950" y="2525713"/>
            <a:ext cx="7915275" cy="4319587"/>
          </a:xfrm>
        </p:spPr>
        <p:txBody>
          <a:bodyPr/>
          <a:lstStyle/>
          <a:p>
            <a:pPr marL="0" indent="0">
              <a:buFontTx/>
              <a:buNone/>
            </a:pPr>
            <a:r>
              <a:rPr lang="nb-NO" altLang="nb-NO" smtClean="0"/>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0"/>
            <a:ext cx="8229600" cy="765175"/>
          </a:xfrm>
        </p:spPr>
        <p:txBody>
          <a:bodyPr/>
          <a:lstStyle/>
          <a:p>
            <a:pPr eaLnBrk="1" hangingPunct="1"/>
            <a:r>
              <a:rPr lang="nb-NO" altLang="nb-NO" smtClean="0"/>
              <a:t>USA  i dyp demokratisk krise</a:t>
            </a:r>
          </a:p>
        </p:txBody>
      </p:sp>
      <p:sp>
        <p:nvSpPr>
          <p:cNvPr id="164867" name="Rectangle 3"/>
          <p:cNvSpPr>
            <a:spLocks noGrp="1" noChangeArrowheads="1"/>
          </p:cNvSpPr>
          <p:nvPr>
            <p:ph type="body" idx="1"/>
          </p:nvPr>
        </p:nvSpPr>
        <p:spPr>
          <a:xfrm>
            <a:off x="457200" y="765175"/>
            <a:ext cx="8301038" cy="5976938"/>
          </a:xfrm>
        </p:spPr>
        <p:txBody>
          <a:bodyPr/>
          <a:lstStyle/>
          <a:p>
            <a:pPr eaLnBrk="1" hangingPunct="1">
              <a:lnSpc>
                <a:spcPct val="80000"/>
              </a:lnSpc>
              <a:defRPr/>
            </a:pPr>
            <a:r>
              <a:rPr lang="nb-NO" altLang="nb-NO" sz="2800" dirty="0" smtClean="0"/>
              <a:t>Hovedproblemet; DYP POLITISK SPLITTELSE</a:t>
            </a:r>
          </a:p>
          <a:p>
            <a:pPr eaLnBrk="1" hangingPunct="1">
              <a:lnSpc>
                <a:spcPct val="80000"/>
              </a:lnSpc>
              <a:defRPr/>
            </a:pPr>
            <a:r>
              <a:rPr lang="nb-NO" altLang="nb-NO" sz="2800" dirty="0" smtClean="0"/>
              <a:t>Protestvalg mot det </a:t>
            </a:r>
            <a:r>
              <a:rPr lang="nb-NO" altLang="nb-NO" sz="2800" dirty="0" err="1" smtClean="0"/>
              <a:t>etablerte.Amerikanerne</a:t>
            </a:r>
            <a:r>
              <a:rPr lang="nb-NO" altLang="nb-NO" sz="2800" dirty="0" smtClean="0"/>
              <a:t> fikk en inkompetent presidenten verden ikke skulle hatt. Ego-</a:t>
            </a:r>
            <a:r>
              <a:rPr lang="nb-NO" altLang="nb-NO" sz="2800" dirty="0" err="1" smtClean="0"/>
              <a:t>twitteren</a:t>
            </a:r>
            <a:r>
              <a:rPr lang="nb-NO" altLang="nb-NO" sz="2800" dirty="0" smtClean="0"/>
              <a:t> Donald har allerede skapt en </a:t>
            </a:r>
          </a:p>
          <a:p>
            <a:pPr marL="0" indent="0" eaLnBrk="1" hangingPunct="1">
              <a:lnSpc>
                <a:spcPct val="80000"/>
              </a:lnSpc>
              <a:buFontTx/>
              <a:buNone/>
              <a:defRPr/>
            </a:pPr>
            <a:r>
              <a:rPr lang="nb-NO" altLang="nb-NO" sz="2800" dirty="0" smtClean="0"/>
              <a:t>    uforutsigbar situasjon </a:t>
            </a:r>
            <a:r>
              <a:rPr lang="nb-NO" altLang="nb-NO" sz="2800" dirty="0"/>
              <a:t>i</a:t>
            </a:r>
            <a:r>
              <a:rPr lang="nb-NO" altLang="nb-NO" sz="2800" dirty="0" smtClean="0"/>
              <a:t> hele verdensbildet.</a:t>
            </a:r>
          </a:p>
          <a:p>
            <a:pPr eaLnBrk="1" hangingPunct="1">
              <a:lnSpc>
                <a:spcPct val="80000"/>
              </a:lnSpc>
              <a:defRPr/>
            </a:pPr>
            <a:r>
              <a:rPr lang="nb-NO" altLang="nb-NO" sz="2800" dirty="0" smtClean="0"/>
              <a:t>Finnes «De forente stater» lenger?</a:t>
            </a:r>
          </a:p>
          <a:p>
            <a:pPr eaLnBrk="1" hangingPunct="1">
              <a:lnSpc>
                <a:spcPct val="80000"/>
              </a:lnSpc>
              <a:defRPr/>
            </a:pPr>
            <a:r>
              <a:rPr lang="nb-NO" altLang="nb-NO" sz="2800" dirty="0" err="1" smtClean="0"/>
              <a:t>Untakstillstander</a:t>
            </a:r>
            <a:r>
              <a:rPr lang="nb-NO" altLang="nb-NO" sz="2800" dirty="0" smtClean="0"/>
              <a:t> og demonstrasjon Raseskille? </a:t>
            </a:r>
          </a:p>
          <a:p>
            <a:pPr eaLnBrk="1" hangingPunct="1">
              <a:lnSpc>
                <a:spcPct val="80000"/>
              </a:lnSpc>
              <a:defRPr/>
            </a:pPr>
            <a:r>
              <a:rPr lang="nb-NO" altLang="nb-NO" sz="2800" dirty="0" smtClean="0"/>
              <a:t>15000 skutt i 2016. </a:t>
            </a:r>
            <a:r>
              <a:rPr lang="nb-NO" altLang="nb-NO" sz="2800" dirty="0" err="1" smtClean="0"/>
              <a:t>Ca</a:t>
            </a:r>
            <a:r>
              <a:rPr lang="nb-NO" altLang="nb-NO" sz="2800" dirty="0" smtClean="0"/>
              <a:t> 50 hver eneste dag</a:t>
            </a:r>
          </a:p>
          <a:p>
            <a:pPr eaLnBrk="1" hangingPunct="1">
              <a:lnSpc>
                <a:spcPct val="80000"/>
              </a:lnSpc>
              <a:defRPr/>
            </a:pPr>
            <a:r>
              <a:rPr lang="nb-NO" altLang="nb-NO" sz="2800" dirty="0" smtClean="0"/>
              <a:t>Lærere i 11 stater bærer skarpladde pistoler.  </a:t>
            </a:r>
          </a:p>
          <a:p>
            <a:pPr eaLnBrk="1" hangingPunct="1">
              <a:lnSpc>
                <a:spcPct val="80000"/>
              </a:lnSpc>
              <a:defRPr/>
            </a:pPr>
            <a:r>
              <a:rPr lang="nb-NO" altLang="nb-NO" sz="2800" dirty="0" smtClean="0"/>
              <a:t>Studenter i Texas bærer våpen på campus</a:t>
            </a:r>
          </a:p>
          <a:p>
            <a:pPr eaLnBrk="1" hangingPunct="1">
              <a:lnSpc>
                <a:spcPct val="80000"/>
              </a:lnSpc>
              <a:defRPr/>
            </a:pPr>
            <a:r>
              <a:rPr lang="nb-NO" altLang="nb-NO" sz="2800" dirty="0" smtClean="0"/>
              <a:t>Mafiasamfunn i Mellom-Amerika har skapt stor  emigrering(</a:t>
            </a:r>
            <a:r>
              <a:rPr lang="nb-NO" altLang="nb-NO" sz="2800" dirty="0" err="1" smtClean="0"/>
              <a:t>Hondur,El</a:t>
            </a:r>
            <a:r>
              <a:rPr lang="nb-NO" altLang="nb-NO" sz="2800" dirty="0" smtClean="0"/>
              <a:t> </a:t>
            </a:r>
            <a:r>
              <a:rPr lang="nb-NO" altLang="nb-NO" sz="2800" dirty="0" err="1" smtClean="0"/>
              <a:t>Salvador,Mex</a:t>
            </a:r>
            <a:r>
              <a:rPr lang="nb-NO" altLang="nb-NO" sz="2800" dirty="0" smtClean="0"/>
              <a:t>) 2005-16 vokst med 43%.Millioner ulovlige skal kastes ut. </a:t>
            </a:r>
          </a:p>
          <a:p>
            <a:pPr eaLnBrk="1" hangingPunct="1">
              <a:lnSpc>
                <a:spcPct val="80000"/>
              </a:lnSpc>
              <a:defRPr/>
            </a:pPr>
            <a:r>
              <a:rPr lang="nb-NO" altLang="nb-NO" sz="2800" dirty="0" smtClean="0"/>
              <a:t>Make America </a:t>
            </a:r>
            <a:r>
              <a:rPr lang="nb-NO" altLang="nb-NO" sz="2800" dirty="0" err="1" smtClean="0"/>
              <a:t>white</a:t>
            </a:r>
            <a:r>
              <a:rPr lang="nb-NO" altLang="nb-NO" sz="2800" dirty="0" smtClean="0"/>
              <a:t> </a:t>
            </a:r>
            <a:r>
              <a:rPr lang="nb-NO" altLang="nb-NO" sz="2800" dirty="0" err="1" smtClean="0"/>
              <a:t>again,men</a:t>
            </a:r>
            <a:r>
              <a:rPr lang="nb-NO" altLang="nb-NO" sz="2800" dirty="0" smtClean="0"/>
              <a:t> om 30 år er</a:t>
            </a:r>
          </a:p>
          <a:p>
            <a:pPr marL="0" indent="0" eaLnBrk="1" hangingPunct="1">
              <a:lnSpc>
                <a:spcPct val="80000"/>
              </a:lnSpc>
              <a:buFontTx/>
              <a:buNone/>
              <a:defRPr/>
            </a:pPr>
            <a:r>
              <a:rPr lang="nb-NO" altLang="nb-NO" sz="2800" dirty="0"/>
              <a:t> </a:t>
            </a:r>
            <a:r>
              <a:rPr lang="nb-NO" altLang="nb-NO" sz="2800" dirty="0" smtClean="0"/>
              <a:t>   «den hvite amerikaner» en minoritet.</a:t>
            </a:r>
          </a:p>
          <a:p>
            <a:pPr marL="0" indent="0" eaLnBrk="1" hangingPunct="1">
              <a:lnSpc>
                <a:spcPct val="80000"/>
              </a:lnSpc>
              <a:buFontTx/>
              <a:buNone/>
              <a:defRPr/>
            </a:pPr>
            <a:r>
              <a:rPr lang="nb-NO" altLang="nb-NO" sz="2800" dirty="0" smtClean="0"/>
              <a:t> </a:t>
            </a:r>
          </a:p>
          <a:p>
            <a:pPr eaLnBrk="1" hangingPunct="1">
              <a:lnSpc>
                <a:spcPct val="80000"/>
              </a:lnSpc>
              <a:buFontTx/>
              <a:buNone/>
              <a:defRPr/>
            </a:pPr>
            <a:endParaRPr lang="nb-NO" altLang="nb-NO" sz="2800" dirty="0" smtClean="0"/>
          </a:p>
          <a:p>
            <a:pPr eaLnBrk="1" hangingPunct="1">
              <a:lnSpc>
                <a:spcPct val="80000"/>
              </a:lnSpc>
              <a:buFontTx/>
              <a:buNone/>
              <a:defRPr/>
            </a:pPr>
            <a:r>
              <a:rPr lang="nb-NO" altLang="nb-NO" sz="2800" dirty="0" smtClean="0"/>
              <a:t>     </a:t>
            </a:r>
          </a:p>
          <a:p>
            <a:pPr eaLnBrk="1" hangingPunct="1">
              <a:lnSpc>
                <a:spcPct val="80000"/>
              </a:lnSpc>
              <a:buFontTx/>
              <a:buNone/>
              <a:defRPr/>
            </a:pPr>
            <a:endParaRPr lang="nb-NO" altLang="nb-NO" sz="2800" dirty="0" smtClean="0"/>
          </a:p>
          <a:p>
            <a:pPr eaLnBrk="1" hangingPunct="1">
              <a:lnSpc>
                <a:spcPct val="80000"/>
              </a:lnSpc>
              <a:buFontTx/>
              <a:buNone/>
              <a:defRPr/>
            </a:pPr>
            <a:r>
              <a:rPr lang="nb-NO" altLang="nb-NO" sz="2800" dirty="0" smtClean="0"/>
              <a:t>  																																	</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tel 1"/>
          <p:cNvSpPr>
            <a:spLocks noGrp="1"/>
          </p:cNvSpPr>
          <p:nvPr>
            <p:ph type="title"/>
          </p:nvPr>
        </p:nvSpPr>
        <p:spPr>
          <a:xfrm>
            <a:off x="457200" y="0"/>
            <a:ext cx="8229600" cy="1125538"/>
          </a:xfrm>
        </p:spPr>
        <p:txBody>
          <a:bodyPr/>
          <a:lstStyle/>
          <a:p>
            <a:r>
              <a:rPr lang="nb-NO" altLang="nb-NO" sz="2800" smtClean="0"/>
              <a:t>EUROPA HVA NÅ? EU SLÅR SPREKKER</a:t>
            </a:r>
          </a:p>
        </p:txBody>
      </p:sp>
      <p:sp>
        <p:nvSpPr>
          <p:cNvPr id="86019" name="Plassholder for innhold 2"/>
          <p:cNvSpPr>
            <a:spLocks noGrp="1"/>
          </p:cNvSpPr>
          <p:nvPr>
            <p:ph idx="1"/>
          </p:nvPr>
        </p:nvSpPr>
        <p:spPr>
          <a:xfrm>
            <a:off x="457200" y="765175"/>
            <a:ext cx="8229600" cy="6092825"/>
          </a:xfrm>
        </p:spPr>
        <p:txBody>
          <a:bodyPr/>
          <a:lstStyle/>
          <a:p>
            <a:r>
              <a:rPr lang="nb-NO" altLang="nb-NO" sz="2400" smtClean="0"/>
              <a:t>2015 Flyktningekrise på topp Strømmer uten kontroll</a:t>
            </a:r>
          </a:p>
          <a:p>
            <a:r>
              <a:rPr lang="nb-NO" altLang="nb-NO" sz="2400" smtClean="0"/>
              <a:t>Det liberale Europa og EU fikk panikk.De fleste kom for å starte et bedre liv. Kryper gjerder i alle retninger.</a:t>
            </a:r>
          </a:p>
          <a:p>
            <a:r>
              <a:rPr lang="nb-NO" altLang="nb-NO" sz="2400" smtClean="0"/>
              <a:t>Tyskland 2015 1,1 mill Merkel får sterk politisk motbør </a:t>
            </a:r>
          </a:p>
          <a:p>
            <a:r>
              <a:rPr lang="nb-NO" altLang="nb-NO" sz="2400" smtClean="0"/>
              <a:t>Sverige 165000,36000 mindreårige,ga opphold til 64000 i 2016,Kollaps med drap og branner ute av kontroll </a:t>
            </a:r>
          </a:p>
          <a:p>
            <a:r>
              <a:rPr lang="nb-NO" altLang="nb-NO" sz="2400" smtClean="0"/>
              <a:t>Norge 32000,23500 unge menn,5297 minderårige gutter halvparten rømmer 2016 15300 opphold.Hvor er 40000?</a:t>
            </a:r>
          </a:p>
          <a:p>
            <a:r>
              <a:rPr lang="nb-NO" altLang="nb-NO" sz="2400" smtClean="0"/>
              <a:t>2016, 60000 født i Norge 34000 etnisk norske foreldre </a:t>
            </a:r>
          </a:p>
          <a:p>
            <a:r>
              <a:rPr lang="nb-NO" altLang="nb-NO" sz="2400" smtClean="0"/>
              <a:t>Hellas stor økostøtte fra Tyskland 29 x Marshallhjelpen </a:t>
            </a:r>
          </a:p>
          <a:p>
            <a:r>
              <a:rPr lang="nb-NO" altLang="nb-NO" sz="2400" smtClean="0"/>
              <a:t>Liberalismen ut. Inn med høyrepopulisme i hele Europa.</a:t>
            </a:r>
          </a:p>
          <a:p>
            <a:r>
              <a:rPr lang="nb-NO" altLang="nb-NO" sz="2400" smtClean="0"/>
              <a:t>Sverigedemokratene,Alternativ for Tyskland Brexit Eng</a:t>
            </a:r>
          </a:p>
          <a:p>
            <a:r>
              <a:rPr lang="nb-NO" altLang="nb-NO" sz="2400" smtClean="0"/>
              <a:t>Catalonia ut av Spania?Mange terrordrama i Europa. </a:t>
            </a:r>
          </a:p>
          <a:p>
            <a:r>
              <a:rPr lang="nb-NO" altLang="nb-NO" sz="2400" smtClean="0"/>
              <a:t>Norge Europas minste politikorps  jo-jo våpenbæring.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tel 1"/>
          <p:cNvSpPr>
            <a:spLocks noGrp="1"/>
          </p:cNvSpPr>
          <p:nvPr>
            <p:ph type="title"/>
          </p:nvPr>
        </p:nvSpPr>
        <p:spPr>
          <a:xfrm>
            <a:off x="457200" y="0"/>
            <a:ext cx="8229600" cy="1916113"/>
          </a:xfrm>
        </p:spPr>
        <p:txBody>
          <a:bodyPr/>
          <a:lstStyle/>
          <a:p>
            <a:r>
              <a:rPr lang="nb-NO" altLang="nb-NO" smtClean="0"/>
              <a:t>Tyskland 1,1million asylsøkere Masseovergrep i Køln</a:t>
            </a:r>
            <a:br>
              <a:rPr lang="nb-NO" altLang="nb-NO" smtClean="0"/>
            </a:br>
            <a:r>
              <a:rPr lang="nb-NO" altLang="nb-NO" smtClean="0"/>
              <a:t>Julemarkedet i Berlin</a:t>
            </a:r>
          </a:p>
        </p:txBody>
      </p:sp>
      <p:pic>
        <p:nvPicPr>
          <p:cNvPr id="87043" name="Plassholder for innhold 3"/>
          <p:cNvPicPr>
            <a:picLocks noGrp="1" noChangeAspect="1"/>
          </p:cNvPicPr>
          <p:nvPr>
            <p:ph idx="1"/>
          </p:nvPr>
        </p:nvPicPr>
        <p:blipFill>
          <a:blip r:embed="rId2" cstate="print"/>
          <a:srcRect/>
          <a:stretch>
            <a:fillRect/>
          </a:stretch>
        </p:blipFill>
        <p:spPr>
          <a:xfrm>
            <a:off x="1741488" y="1916113"/>
            <a:ext cx="5661025" cy="494188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1209675"/>
          </a:xfrm>
        </p:spPr>
        <p:txBody>
          <a:bodyPr/>
          <a:lstStyle/>
          <a:p>
            <a:pPr eaLnBrk="1" hangingPunct="1"/>
            <a:r>
              <a:rPr lang="nb-NO" altLang="nb-NO" sz="4000" smtClean="0"/>
              <a:t> Oldtidens Abraham dagsaktuell    også her hjemme</a:t>
            </a:r>
          </a:p>
        </p:txBody>
      </p:sp>
      <p:sp>
        <p:nvSpPr>
          <p:cNvPr id="88067" name="Rectangle 3"/>
          <p:cNvSpPr>
            <a:spLocks noGrp="1" noChangeArrowheads="1"/>
          </p:cNvSpPr>
          <p:nvPr>
            <p:ph type="body" idx="1"/>
          </p:nvPr>
        </p:nvSpPr>
        <p:spPr>
          <a:xfrm>
            <a:off x="468313" y="1484313"/>
            <a:ext cx="8229600" cy="5218112"/>
          </a:xfrm>
        </p:spPr>
        <p:txBody>
          <a:bodyPr/>
          <a:lstStyle/>
          <a:p>
            <a:pPr eaLnBrk="1" hangingPunct="1"/>
            <a:r>
              <a:rPr lang="nb-NO" altLang="nb-NO" sz="2800" smtClean="0"/>
              <a:t>Vårt tillitssamfunn med Frihet- Åpenhet og Trygghet, fikk en ny dimensjon 22.juli 2011: </a:t>
            </a:r>
          </a:p>
          <a:p>
            <a:pPr eaLnBrk="1" hangingPunct="1">
              <a:buFontTx/>
              <a:buNone/>
            </a:pPr>
            <a:r>
              <a:rPr lang="nb-NO" altLang="nb-NO" sz="2800" smtClean="0"/>
              <a:t>    En udefinerbar terrorfrykt: Sjokk og utrygghet. Forsterket av PST juli og nov 2014.jan,juni og nov 2015,feb 2016 avveget terrorangrep.</a:t>
            </a:r>
          </a:p>
          <a:p>
            <a:pPr eaLnBrk="1" hangingPunct="1"/>
            <a:r>
              <a:rPr lang="nb-NO" altLang="nb-NO" sz="2800" smtClean="0"/>
              <a:t> Den norske befolkning fikk et sug av samhold         i tiden etter 22. juli.  Oslo domkirke symbolet.</a:t>
            </a:r>
          </a:p>
          <a:p>
            <a:pPr eaLnBrk="1" hangingPunct="1"/>
            <a:r>
              <a:rPr lang="nb-NO" altLang="nb-NO" sz="2800" smtClean="0"/>
              <a:t>”Abrahams barn” måtte øyeblikkelig flyttes til hovedsenen på Det norske Teater. Fulle hus i måneder. Forestillingen er sett av over 110000. </a:t>
            </a:r>
          </a:p>
          <a:p>
            <a:pPr eaLnBrk="1" hangingPunct="1"/>
            <a:endParaRPr lang="nb-NO" altLang="nb-NO" sz="28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Bilde 1"/>
          <p:cNvPicPr>
            <a:picLocks noChangeAspect="1"/>
          </p:cNvPicPr>
          <p:nvPr/>
        </p:nvPicPr>
        <p:blipFill>
          <a:blip r:embed="rId2" cstate="print"/>
          <a:srcRect/>
          <a:stretch>
            <a:fillRect/>
          </a:stretch>
        </p:blipFill>
        <p:spPr bwMode="auto">
          <a:xfrm>
            <a:off x="0" y="115888"/>
            <a:ext cx="9144000" cy="688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9144000" cy="765175"/>
          </a:xfrm>
        </p:spPr>
        <p:txBody>
          <a:bodyPr/>
          <a:lstStyle/>
          <a:p>
            <a:pPr eaLnBrk="1" hangingPunct="1"/>
            <a:r>
              <a:rPr lang="nb-NO" altLang="nb-NO" smtClean="0"/>
              <a:t>NORGE I ENDRING </a:t>
            </a:r>
          </a:p>
        </p:txBody>
      </p:sp>
      <p:sp>
        <p:nvSpPr>
          <p:cNvPr id="90115" name="Rectangle 3"/>
          <p:cNvSpPr>
            <a:spLocks noGrp="1" noChangeArrowheads="1"/>
          </p:cNvSpPr>
          <p:nvPr>
            <p:ph type="body" idx="1"/>
          </p:nvPr>
        </p:nvSpPr>
        <p:spPr>
          <a:xfrm>
            <a:off x="0" y="692150"/>
            <a:ext cx="9144000" cy="6165850"/>
          </a:xfrm>
        </p:spPr>
        <p:txBody>
          <a:bodyPr/>
          <a:lstStyle/>
          <a:p>
            <a:pPr eaLnBrk="1" hangingPunct="1">
              <a:lnSpc>
                <a:spcPct val="80000"/>
              </a:lnSpc>
            </a:pPr>
            <a:r>
              <a:rPr lang="nb-NO" altLang="nb-NO" sz="2800" smtClean="0"/>
              <a:t>Befolkningssammensetningen i merkbar endring</a:t>
            </a:r>
          </a:p>
          <a:p>
            <a:pPr eaLnBrk="1" hangingPunct="1">
              <a:lnSpc>
                <a:spcPct val="80000"/>
              </a:lnSpc>
            </a:pPr>
            <a:r>
              <a:rPr lang="nb-NO" altLang="nb-NO" sz="2800" smtClean="0"/>
              <a:t>Mange nordmenn ser norske tradisjoner som en moralsk gullstandard. Vårt ideal om en sekulær stat gjør at frykten for religioner blir større.</a:t>
            </a:r>
          </a:p>
          <a:p>
            <a:pPr eaLnBrk="1" hangingPunct="1">
              <a:lnSpc>
                <a:spcPct val="80000"/>
              </a:lnSpc>
            </a:pPr>
            <a:r>
              <a:rPr lang="nb-NO" altLang="nb-NO" sz="2800" smtClean="0"/>
              <a:t>Debattene om omskjæring,om hodeplagg og om jødisk og muslimsk slakt av dyr setter i sving følelser</a:t>
            </a:r>
          </a:p>
          <a:p>
            <a:pPr eaLnBrk="1" hangingPunct="1">
              <a:lnSpc>
                <a:spcPct val="80000"/>
              </a:lnSpc>
            </a:pPr>
            <a:r>
              <a:rPr lang="nb-NO" altLang="nb-NO" sz="2800" smtClean="0"/>
              <a:t>Fremmedfrykten en stor utfordring, I intervju sier:   Hver tredje nordmann-innvandring truer norsk kultur.</a:t>
            </a:r>
          </a:p>
          <a:p>
            <a:pPr eaLnBrk="1" hangingPunct="1">
              <a:lnSpc>
                <a:spcPct val="80000"/>
              </a:lnSpc>
            </a:pPr>
            <a:r>
              <a:rPr lang="nb-NO" altLang="nb-NO" sz="2800" smtClean="0"/>
              <a:t>Da er det fundamentalt viktig at våre nye statsborgere virkelig forstår og verdsetter at deres nye hjemland har en bunnsolid grunnlov som overstyrer all religiøs tro. Et Norge som bærer med seg en 1000 årig kristen kulturarv. Hjemlandet med sin helt spesielle 17.mai.</a:t>
            </a:r>
          </a:p>
          <a:p>
            <a:pPr eaLnBrk="1" hangingPunct="1">
              <a:lnSpc>
                <a:spcPct val="80000"/>
              </a:lnSpc>
            </a:pPr>
            <a:r>
              <a:rPr lang="nb-NO" altLang="nb-NO" sz="2800" smtClean="0"/>
              <a:t>Vår alles17.mai,vår identitet som limer alle sammen.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4" descr="img138"/>
          <p:cNvPicPr>
            <a:picLocks noGrp="1" noChangeAspect="1" noChangeArrowheads="1"/>
          </p:cNvPicPr>
          <p:nvPr>
            <p:ph idx="1"/>
          </p:nvPr>
        </p:nvPicPr>
        <p:blipFill>
          <a:blip r:embed="rId2" cstate="print"/>
          <a:srcRect/>
          <a:stretch>
            <a:fillRect/>
          </a:stretch>
        </p:blipFill>
        <p:spPr>
          <a:xfrm>
            <a:off x="755650" y="4076700"/>
            <a:ext cx="7793038" cy="2781300"/>
          </a:xfrm>
          <a:noFill/>
        </p:spPr>
      </p:pic>
      <p:sp>
        <p:nvSpPr>
          <p:cNvPr id="91139" name="Tittel 1"/>
          <p:cNvSpPr>
            <a:spLocks noGrp="1"/>
          </p:cNvSpPr>
          <p:nvPr>
            <p:ph type="title"/>
          </p:nvPr>
        </p:nvSpPr>
        <p:spPr>
          <a:xfrm>
            <a:off x="0" y="0"/>
            <a:ext cx="8820150" cy="4076700"/>
          </a:xfrm>
        </p:spPr>
        <p:txBody>
          <a:bodyPr/>
          <a:lstStyle/>
          <a:p>
            <a:r>
              <a:rPr lang="nb-NO" altLang="nb-NO" smtClean="0"/>
              <a:t>VÅRT NYE TJENERSKAP             Ufaglærte og språksvake fra 30 fremmede kulturer arbeider på  sykehjem i Bærum.Mange gamle forstår dem ikke.Føler utryggehet . </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Bilde 1"/>
          <p:cNvPicPr>
            <a:picLocks noChangeAspect="1"/>
          </p:cNvPicPr>
          <p:nvPr/>
        </p:nvPicPr>
        <p:blipFill>
          <a:blip r:embed="rId2" cstate="print"/>
          <a:srcRect/>
          <a:stretch>
            <a:fillRect/>
          </a:stretch>
        </p:blipFill>
        <p:spPr bwMode="auto">
          <a:xfrm>
            <a:off x="1042988" y="-1035050"/>
            <a:ext cx="9144000" cy="66421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tel 1"/>
          <p:cNvSpPr>
            <a:spLocks noGrp="1"/>
          </p:cNvSpPr>
          <p:nvPr>
            <p:ph type="title"/>
          </p:nvPr>
        </p:nvSpPr>
        <p:spPr>
          <a:xfrm>
            <a:off x="457200" y="-46038"/>
            <a:ext cx="8229600" cy="692151"/>
          </a:xfrm>
        </p:spPr>
        <p:txBody>
          <a:bodyPr/>
          <a:lstStyle/>
          <a:p>
            <a:r>
              <a:rPr lang="nb-NO" altLang="nb-NO" smtClean="0"/>
              <a:t>VI ER ALLE ABRAHAMS BARN</a:t>
            </a:r>
          </a:p>
        </p:txBody>
      </p:sp>
      <p:pic>
        <p:nvPicPr>
          <p:cNvPr id="45059" name="Plassholder for innhold 3"/>
          <p:cNvPicPr>
            <a:picLocks noGrp="1" noChangeAspect="1"/>
          </p:cNvPicPr>
          <p:nvPr>
            <p:ph idx="1"/>
          </p:nvPr>
        </p:nvPicPr>
        <p:blipFill>
          <a:blip r:embed="rId2" cstate="print"/>
          <a:srcRect/>
          <a:stretch>
            <a:fillRect/>
          </a:stretch>
        </p:blipFill>
        <p:spPr>
          <a:xfrm>
            <a:off x="0" y="765175"/>
            <a:ext cx="9144000" cy="6211888"/>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44500" y="0"/>
            <a:ext cx="8229600" cy="1196975"/>
          </a:xfrm>
        </p:spPr>
        <p:txBody>
          <a:bodyPr/>
          <a:lstStyle/>
          <a:p>
            <a:pPr eaLnBrk="1" hangingPunct="1"/>
            <a:r>
              <a:rPr lang="nb-NO" altLang="nb-NO" sz="2800" smtClean="0"/>
              <a:t>GUD OG ALLAH ER JO IKKE HER, SÅ</a:t>
            </a:r>
            <a:br>
              <a:rPr lang="nb-NO" altLang="nb-NO" sz="2800" smtClean="0"/>
            </a:br>
            <a:r>
              <a:rPr lang="nb-NO" altLang="nb-NO" sz="2800" smtClean="0"/>
              <a:t> UTEN GUD ER ALT TILLATT</a:t>
            </a:r>
            <a:br>
              <a:rPr lang="nb-NO" altLang="nb-NO" sz="2800" smtClean="0"/>
            </a:br>
            <a:endParaRPr lang="nb-NO" altLang="nb-NO" sz="2800" smtClean="0"/>
          </a:p>
        </p:txBody>
      </p:sp>
      <p:sp>
        <p:nvSpPr>
          <p:cNvPr id="93187" name="Rectangle 3"/>
          <p:cNvSpPr>
            <a:spLocks noGrp="1" noChangeArrowheads="1"/>
          </p:cNvSpPr>
          <p:nvPr>
            <p:ph type="body" idx="1"/>
          </p:nvPr>
        </p:nvSpPr>
        <p:spPr>
          <a:xfrm>
            <a:off x="457200" y="765175"/>
            <a:ext cx="8229600" cy="6092825"/>
          </a:xfrm>
        </p:spPr>
        <p:txBody>
          <a:bodyPr/>
          <a:lstStyle/>
          <a:p>
            <a:pPr eaLnBrk="1" hangingPunct="1">
              <a:lnSpc>
                <a:spcPct val="90000"/>
              </a:lnSpc>
            </a:pPr>
            <a:r>
              <a:rPr lang="nb-NO" altLang="nb-NO" sz="2800" smtClean="0"/>
              <a:t>I noen år trodde vi at all religion var død som tradisjons-og moralkraft. I det daglige liv tok vi ikke hensyn til etikk.Oppførte oss umoralsk </a:t>
            </a:r>
          </a:p>
          <a:p>
            <a:pPr eaLnBrk="1" hangingPunct="1">
              <a:lnSpc>
                <a:spcPct val="90000"/>
              </a:lnSpc>
            </a:pPr>
            <a:r>
              <a:rPr lang="nb-NO" altLang="nb-NO" sz="2800" smtClean="0"/>
              <a:t> Anerkjente ikke synden- behøvde ikke nåden.</a:t>
            </a:r>
          </a:p>
          <a:p>
            <a:pPr eaLnBrk="1" hangingPunct="1">
              <a:lnSpc>
                <a:spcPct val="90000"/>
              </a:lnSpc>
            </a:pPr>
            <a:r>
              <a:rPr lang="nb-NO" altLang="nb-NO" sz="2800" smtClean="0"/>
              <a:t> Kristendom vår kulturarv gjennom 1000 år.</a:t>
            </a:r>
          </a:p>
          <a:p>
            <a:pPr eaLnBrk="1" hangingPunct="1">
              <a:lnSpc>
                <a:spcPct val="90000"/>
              </a:lnSpc>
            </a:pPr>
            <a:r>
              <a:rPr lang="nb-NO" altLang="nb-NO" sz="2800" smtClean="0"/>
              <a:t>De katolske kirker er stappfulle.</a:t>
            </a:r>
          </a:p>
          <a:p>
            <a:pPr eaLnBrk="1" hangingPunct="1">
              <a:lnSpc>
                <a:spcPct val="90000"/>
              </a:lnSpc>
            </a:pPr>
            <a:r>
              <a:rPr lang="nb-NO" altLang="nb-NO" sz="2800" smtClean="0"/>
              <a:t>Muslimske menigheter i alle kommuner i Norge</a:t>
            </a:r>
          </a:p>
          <a:p>
            <a:pPr eaLnBrk="1" hangingPunct="1">
              <a:lnSpc>
                <a:spcPct val="90000"/>
              </a:lnSpc>
            </a:pPr>
            <a:r>
              <a:rPr lang="nb-NO" altLang="nb-NO" sz="2800" smtClean="0"/>
              <a:t>Er altså mulig å være kristen,jøde og muslim</a:t>
            </a:r>
          </a:p>
          <a:p>
            <a:pPr eaLnBrk="1" hangingPunct="1">
              <a:lnSpc>
                <a:spcPct val="90000"/>
              </a:lnSpc>
            </a:pPr>
            <a:r>
              <a:rPr lang="nb-NO" altLang="nb-NO" sz="2800" smtClean="0"/>
              <a:t>Ytringsfriheten er jo det som sikrer religonsfrihet</a:t>
            </a:r>
          </a:p>
          <a:p>
            <a:pPr eaLnBrk="1" hangingPunct="1">
              <a:lnSpc>
                <a:spcPct val="90000"/>
              </a:lnSpc>
            </a:pPr>
            <a:r>
              <a:rPr lang="nb-NO" altLang="nb-NO" sz="2800" smtClean="0"/>
              <a:t>Gud og Allah klarer seg selv. Vi derimot trenger tro, håp og beskyttelse.  «Døden er for alle»</a:t>
            </a:r>
          </a:p>
          <a:p>
            <a:pPr eaLnBrk="1" hangingPunct="1">
              <a:lnSpc>
                <a:spcPct val="90000"/>
              </a:lnSpc>
            </a:pPr>
            <a:r>
              <a:rPr lang="nb-NO" altLang="nb-NO" sz="2800" smtClean="0"/>
              <a:t>Det spørs vel om Gud og Allah noen gang dro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95288" y="0"/>
            <a:ext cx="8229600" cy="620713"/>
          </a:xfrm>
        </p:spPr>
        <p:txBody>
          <a:bodyPr/>
          <a:lstStyle/>
          <a:p>
            <a:pPr eaLnBrk="1" hangingPunct="1"/>
            <a:r>
              <a:rPr lang="nb-NO" altLang="nb-NO" smtClean="0"/>
              <a:t>DET GÅR NOK BRA</a:t>
            </a:r>
          </a:p>
        </p:txBody>
      </p:sp>
      <p:sp>
        <p:nvSpPr>
          <p:cNvPr id="59395" name="Rectangle 3"/>
          <p:cNvSpPr>
            <a:spLocks noGrp="1" noChangeArrowheads="1"/>
          </p:cNvSpPr>
          <p:nvPr>
            <p:ph type="body" idx="1"/>
          </p:nvPr>
        </p:nvSpPr>
        <p:spPr>
          <a:xfrm>
            <a:off x="468313" y="620713"/>
            <a:ext cx="8229600" cy="6237287"/>
          </a:xfrm>
        </p:spPr>
        <p:txBody>
          <a:bodyPr/>
          <a:lstStyle/>
          <a:p>
            <a:pPr eaLnBrk="1" hangingPunct="1">
              <a:lnSpc>
                <a:spcPct val="80000"/>
              </a:lnSpc>
              <a:defRPr/>
            </a:pPr>
            <a:r>
              <a:rPr lang="nb-NO" altLang="nb-NO" sz="2000" dirty="0" smtClean="0"/>
              <a:t>BLIND TRO VIL OGSÅ KUNNE TERRORISERE NORGE</a:t>
            </a:r>
          </a:p>
          <a:p>
            <a:pPr eaLnBrk="1" hangingPunct="1">
              <a:lnSpc>
                <a:spcPct val="80000"/>
              </a:lnSpc>
              <a:defRPr/>
            </a:pPr>
            <a:r>
              <a:rPr lang="nb-NO" altLang="nb-NO" sz="2000" dirty="0" smtClean="0"/>
              <a:t>NESTE GANG  IKKE 1 ALENE MEN KANSKJE 10 ELLER 30 ?</a:t>
            </a:r>
          </a:p>
          <a:p>
            <a:pPr eaLnBrk="1" hangingPunct="1">
              <a:lnSpc>
                <a:spcPct val="80000"/>
              </a:lnSpc>
              <a:defRPr/>
            </a:pPr>
            <a:r>
              <a:rPr lang="nb-NO" altLang="nb-NO" sz="2000" dirty="0" smtClean="0"/>
              <a:t>KRISER OG DET UTENKELIGE OPPSTÅR NEMLIG PLUTSELIG</a:t>
            </a:r>
          </a:p>
          <a:p>
            <a:pPr eaLnBrk="1" hangingPunct="1">
              <a:lnSpc>
                <a:spcPct val="80000"/>
              </a:lnSpc>
              <a:defRPr/>
            </a:pPr>
            <a:endParaRPr lang="nb-NO" altLang="nb-NO" sz="2000" dirty="0" smtClean="0"/>
          </a:p>
          <a:p>
            <a:pPr eaLnBrk="1" hangingPunct="1">
              <a:lnSpc>
                <a:spcPct val="80000"/>
              </a:lnSpc>
              <a:defRPr/>
            </a:pPr>
            <a:r>
              <a:rPr lang="nb-NO" altLang="nb-NO" sz="2000" dirty="0" smtClean="0"/>
              <a:t>BORGERKRGEN I SYRIA OG IRAK PREGER HELE EUROPA </a:t>
            </a:r>
          </a:p>
          <a:p>
            <a:pPr eaLnBrk="1" hangingPunct="1">
              <a:lnSpc>
                <a:spcPct val="80000"/>
              </a:lnSpc>
              <a:defRPr/>
            </a:pPr>
            <a:r>
              <a:rPr lang="nb-NO" altLang="nb-NO" sz="2000" dirty="0" smtClean="0"/>
              <a:t>VARIGE LØSNINGER FINNES IKKE PÅ EUROPEISK JORD</a:t>
            </a:r>
          </a:p>
          <a:p>
            <a:pPr eaLnBrk="1" hangingPunct="1">
              <a:lnSpc>
                <a:spcPct val="80000"/>
              </a:lnSpc>
              <a:defRPr/>
            </a:pPr>
            <a:r>
              <a:rPr lang="nb-NO" altLang="nb-NO" sz="2000" dirty="0" smtClean="0"/>
              <a:t>DE FINNES I HJEMLANDENE FLYKTNINGENE KOMMER FRA</a:t>
            </a:r>
          </a:p>
          <a:p>
            <a:pPr eaLnBrk="1" hangingPunct="1">
              <a:lnSpc>
                <a:spcPct val="80000"/>
              </a:lnSpc>
              <a:defRPr/>
            </a:pPr>
            <a:endParaRPr lang="nb-NO" altLang="nb-NO" sz="2000" dirty="0" smtClean="0"/>
          </a:p>
          <a:p>
            <a:pPr eaLnBrk="1" hangingPunct="1">
              <a:lnSpc>
                <a:spcPct val="80000"/>
              </a:lnSpc>
              <a:defRPr/>
            </a:pPr>
            <a:r>
              <a:rPr lang="nb-NO" altLang="nb-NO" sz="2000" dirty="0" smtClean="0"/>
              <a:t>Å SI TIL ASYLANTENE: KOM SOM DU ER MEN BLI SOM OSS, VIL IKKE HJELPE OSS I INTEGRERINGEN </a:t>
            </a:r>
          </a:p>
          <a:p>
            <a:pPr eaLnBrk="1" hangingPunct="1">
              <a:lnSpc>
                <a:spcPct val="80000"/>
              </a:lnSpc>
              <a:defRPr/>
            </a:pPr>
            <a:r>
              <a:rPr lang="nb-NO" altLang="nb-NO" sz="2000" dirty="0" smtClean="0"/>
              <a:t>DE VIL VÆRE PREGET AV HJEMLANDETS LEVESETT OG STERKE RELIGIØSE KULTURARV- ISLAM STERK IDENTITET</a:t>
            </a:r>
          </a:p>
          <a:p>
            <a:pPr eaLnBrk="1" hangingPunct="1">
              <a:lnSpc>
                <a:spcPct val="80000"/>
              </a:lnSpc>
              <a:defRPr/>
            </a:pPr>
            <a:endParaRPr lang="nb-NO" altLang="nb-NO" sz="2000" dirty="0" smtClean="0"/>
          </a:p>
          <a:p>
            <a:pPr eaLnBrk="1" hangingPunct="1">
              <a:lnSpc>
                <a:spcPct val="80000"/>
              </a:lnSpc>
              <a:defRPr/>
            </a:pPr>
            <a:r>
              <a:rPr lang="nb-NO" altLang="nb-NO" sz="2000" dirty="0" smtClean="0"/>
              <a:t>TRO,ÆRE OG KULTURELLE BÅND MÅ ALDRI  BLI VIKTIGERE ENN NORGES LOVER I VÅRT  MULTIKULTURELLE FEDRELAND </a:t>
            </a:r>
          </a:p>
          <a:p>
            <a:pPr marL="0" indent="0" eaLnBrk="1" hangingPunct="1">
              <a:lnSpc>
                <a:spcPct val="80000"/>
              </a:lnSpc>
              <a:buFontTx/>
              <a:buNone/>
              <a:defRPr/>
            </a:pPr>
            <a:r>
              <a:rPr lang="nb-NO" altLang="nb-NO" sz="2000" dirty="0" smtClean="0"/>
              <a:t>       </a:t>
            </a:r>
          </a:p>
          <a:p>
            <a:pPr eaLnBrk="1" hangingPunct="1">
              <a:lnSpc>
                <a:spcPct val="80000"/>
              </a:lnSpc>
              <a:defRPr/>
            </a:pPr>
            <a:r>
              <a:rPr lang="nb-NO" altLang="nb-NO" sz="2000" dirty="0" smtClean="0"/>
              <a:t>VÅRT LILLE LAND ENDRER SEG, MEN DET ER IKKE GRUNN TIL PANIKK ,VI MÅ BARE TENKE OSS GODT OM </a:t>
            </a:r>
          </a:p>
          <a:p>
            <a:pPr eaLnBrk="1" hangingPunct="1">
              <a:lnSpc>
                <a:spcPct val="80000"/>
              </a:lnSpc>
              <a:defRPr/>
            </a:pPr>
            <a:endParaRPr lang="nb-NO" altLang="nb-NO" dirty="0" smtClean="0"/>
          </a:p>
          <a:p>
            <a:pPr marL="0" indent="0" eaLnBrk="1" hangingPunct="1">
              <a:lnSpc>
                <a:spcPct val="80000"/>
              </a:lnSpc>
              <a:buFontTx/>
              <a:buNone/>
              <a:defRPr/>
            </a:pPr>
            <a:r>
              <a:rPr lang="nb-NO" altLang="nb-NO" sz="2000" dirty="0" smtClean="0"/>
              <a:t> </a:t>
            </a:r>
          </a:p>
          <a:p>
            <a:pPr eaLnBrk="1" hangingPunct="1">
              <a:lnSpc>
                <a:spcPct val="80000"/>
              </a:lnSpc>
              <a:defRPr/>
            </a:pPr>
            <a:endParaRPr lang="nb-NO" altLang="nb-NO" sz="2000" dirty="0" smtClean="0"/>
          </a:p>
          <a:p>
            <a:pPr eaLnBrk="1" hangingPunct="1">
              <a:lnSpc>
                <a:spcPct val="80000"/>
              </a:lnSpc>
              <a:buFontTx/>
              <a:buNone/>
              <a:defRPr/>
            </a:pPr>
            <a:endParaRPr lang="nb-NO" altLang="nb-NO" sz="20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tel 1"/>
          <p:cNvSpPr>
            <a:spLocks noGrp="1"/>
          </p:cNvSpPr>
          <p:nvPr>
            <p:ph type="title"/>
          </p:nvPr>
        </p:nvSpPr>
        <p:spPr>
          <a:xfrm>
            <a:off x="457200" y="0"/>
            <a:ext cx="8229600" cy="908050"/>
          </a:xfrm>
        </p:spPr>
        <p:txBody>
          <a:bodyPr/>
          <a:lstStyle/>
          <a:p>
            <a:r>
              <a:rPr lang="nb-NO" altLang="nb-NO" smtClean="0"/>
              <a:t>Min Livserfaring</a:t>
            </a:r>
          </a:p>
        </p:txBody>
      </p:sp>
      <p:sp>
        <p:nvSpPr>
          <p:cNvPr id="95235" name="Plassholder for innhold 2"/>
          <p:cNvSpPr>
            <a:spLocks noGrp="1"/>
          </p:cNvSpPr>
          <p:nvPr>
            <p:ph idx="1"/>
          </p:nvPr>
        </p:nvSpPr>
        <p:spPr>
          <a:xfrm>
            <a:off x="457200" y="765175"/>
            <a:ext cx="8229600" cy="5472113"/>
          </a:xfrm>
        </p:spPr>
        <p:txBody>
          <a:bodyPr/>
          <a:lstStyle/>
          <a:p>
            <a:r>
              <a:rPr lang="nb-NO" altLang="nb-NO" smtClean="0"/>
              <a:t>Jeg har delt med dere litt av min erfaring fra 12 år ute i områder på vår fantastiske klode hvor hverdagen luktet krutt og blod.</a:t>
            </a:r>
          </a:p>
          <a:p>
            <a:r>
              <a:rPr lang="nb-NO" altLang="nb-NO" smtClean="0"/>
              <a:t>Vi vet at sammen blir vi klokere.Klokskap og livserfaring skaper oftest mye godt i mennesket, og det øker med alderen.</a:t>
            </a:r>
          </a:p>
          <a:p>
            <a:r>
              <a:rPr lang="nb-NO" altLang="nb-NO" smtClean="0"/>
              <a:t>Felles problemer må finne felles løsning.</a:t>
            </a:r>
          </a:p>
          <a:p>
            <a:r>
              <a:rPr lang="nb-NO" altLang="nb-NO" smtClean="0"/>
              <a:t>Jeg ville ikke fordømme men prøve å forklare.</a:t>
            </a:r>
          </a:p>
          <a:p>
            <a:r>
              <a:rPr lang="nb-NO" altLang="nb-NO" smtClean="0"/>
              <a:t>Alle vil til himmelen men ingen vil dø.</a:t>
            </a:r>
          </a:p>
          <a:p>
            <a:endParaRPr lang="nb-NO" altLang="nb-NO"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0"/>
            <a:ext cx="8229600" cy="1417638"/>
          </a:xfrm>
        </p:spPr>
        <p:txBody>
          <a:bodyPr/>
          <a:lstStyle/>
          <a:p>
            <a:pPr eaLnBrk="1" hangingPunct="1"/>
            <a:r>
              <a:rPr lang="nb-NO" altLang="nb-NO" sz="4000" smtClean="0"/>
              <a:t>HÅP FOR MIDTØSTEN OG VESTEN I STOR ENDRING ?</a:t>
            </a:r>
          </a:p>
        </p:txBody>
      </p:sp>
      <p:sp>
        <p:nvSpPr>
          <p:cNvPr id="96259" name="Rectangle 3"/>
          <p:cNvSpPr>
            <a:spLocks noGrp="1" noChangeArrowheads="1"/>
          </p:cNvSpPr>
          <p:nvPr>
            <p:ph type="body" idx="1"/>
          </p:nvPr>
        </p:nvSpPr>
        <p:spPr>
          <a:xfrm>
            <a:off x="457200" y="1417638"/>
            <a:ext cx="8229600" cy="4708525"/>
          </a:xfrm>
        </p:spPr>
        <p:txBody>
          <a:bodyPr/>
          <a:lstStyle/>
          <a:p>
            <a:pPr eaLnBrk="1" hangingPunct="1"/>
            <a:r>
              <a:rPr lang="nb-NO" altLang="nb-NO" sz="2800" smtClean="0"/>
              <a:t>Midtøsten er en konfliktteoretikers drøm.</a:t>
            </a:r>
          </a:p>
          <a:p>
            <a:pPr eaLnBrk="1" hangingPunct="1"/>
            <a:r>
              <a:rPr lang="nb-NO" altLang="nb-NO" sz="2800" smtClean="0"/>
              <a:t>Belærende europeere bør ha in´ mente at systematiserte, industrialiserte og grandiose folkemord ikke minst er et europeisk fenomen.</a:t>
            </a:r>
          </a:p>
          <a:p>
            <a:pPr eaLnBrk="1" hangingPunct="1"/>
            <a:r>
              <a:rPr lang="nb-NO" altLang="nb-NO" sz="2800" smtClean="0"/>
              <a:t>Skal vi håpe på en klokere neste generasjon? </a:t>
            </a:r>
          </a:p>
          <a:p>
            <a:pPr eaLnBrk="1" hangingPunct="1"/>
            <a:r>
              <a:rPr lang="nb-NO" altLang="nb-NO" sz="2800" smtClean="0"/>
              <a:t>Var det kanskje ikke tilfeldig at en 17 år gammel                sterk liten jente vant  Nobels fredspris i 2014 ?</a:t>
            </a:r>
          </a:p>
          <a:p>
            <a:pPr eaLnBrk="1" hangingPunct="1"/>
            <a:r>
              <a:rPr lang="nb-NO" altLang="nb-NO" sz="2800" smtClean="0"/>
              <a:t>One child can make a difference !</a:t>
            </a:r>
          </a:p>
          <a:p>
            <a:pPr eaLnBrk="1" hangingPunct="1"/>
            <a:r>
              <a:rPr lang="nb-NO" altLang="nb-NO" sz="2800" smtClean="0"/>
              <a:t>I DESTROY MY ENEMIES WHEN I MAKE THEM MY FRIENDS. Abraham Lincoln.1865.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tel 1"/>
          <p:cNvSpPr>
            <a:spLocks noGrp="1"/>
          </p:cNvSpPr>
          <p:nvPr>
            <p:ph type="title"/>
          </p:nvPr>
        </p:nvSpPr>
        <p:spPr>
          <a:xfrm>
            <a:off x="444500" y="0"/>
            <a:ext cx="8229600" cy="549275"/>
          </a:xfrm>
        </p:spPr>
        <p:txBody>
          <a:bodyPr/>
          <a:lstStyle/>
          <a:p>
            <a:r>
              <a:rPr lang="nb-NO" altLang="nb-NO" sz="3200" smtClean="0"/>
              <a:t>MIDTØSTEN</a:t>
            </a:r>
          </a:p>
        </p:txBody>
      </p:sp>
      <p:sp>
        <p:nvSpPr>
          <p:cNvPr id="3" name="Plassholder for innhold 2"/>
          <p:cNvSpPr>
            <a:spLocks noGrp="1"/>
          </p:cNvSpPr>
          <p:nvPr>
            <p:ph idx="1"/>
          </p:nvPr>
        </p:nvSpPr>
        <p:spPr>
          <a:xfrm>
            <a:off x="457200" y="549275"/>
            <a:ext cx="8229600" cy="5975350"/>
          </a:xfrm>
        </p:spPr>
        <p:txBody>
          <a:bodyPr/>
          <a:lstStyle/>
          <a:p>
            <a:pPr>
              <a:defRPr/>
            </a:pPr>
            <a:r>
              <a:rPr lang="nb-NO" sz="2400" dirty="0" smtClean="0"/>
              <a:t>TILLIT,SOLIDARITET,TILGIVELSE,LIKESTILLING PASSER IKKE INN I KLANSTYRTE MIDTØSTEN SELV OM DER LEVDE BÅDE ABRAHAM,MOSES,DAVID JESUS OG MUHAMMED</a:t>
            </a:r>
          </a:p>
          <a:p>
            <a:pPr>
              <a:defRPr/>
            </a:pPr>
            <a:r>
              <a:rPr lang="nb-NO" sz="2400" dirty="0" smtClean="0"/>
              <a:t>JØDEDOM OG ISLAM SKAPER STERK IDENTITET</a:t>
            </a:r>
          </a:p>
          <a:p>
            <a:pPr>
              <a:defRPr/>
            </a:pPr>
            <a:r>
              <a:rPr lang="nb-NO" sz="2400" dirty="0" smtClean="0"/>
              <a:t>KLARE LOVRELIGIONER.MAT,ARV,SAMFUNN,OMSKJ</a:t>
            </a:r>
          </a:p>
          <a:p>
            <a:pPr>
              <a:defRPr/>
            </a:pPr>
            <a:r>
              <a:rPr lang="nb-NO" sz="2400" b="1" dirty="0" smtClean="0"/>
              <a:t>JØDEDOMMEN</a:t>
            </a:r>
            <a:r>
              <a:rPr lang="nb-NO" sz="2400" dirty="0" smtClean="0"/>
              <a:t> GRIPER INN I ALLE LIVETS FASER</a:t>
            </a:r>
          </a:p>
          <a:p>
            <a:pPr>
              <a:defRPr/>
            </a:pPr>
            <a:r>
              <a:rPr lang="nb-NO" sz="2400" dirty="0" smtClean="0"/>
              <a:t>HVERDAGEN LIKE PREGET AV JØDISK AKTIVITET OG RITUALER SOM HELLIGDAGEN-PAGMATISK OG MED STORT MANGFOLD-ISRAEL DYPT SPLITTET SEKULÆRE OG RELIGIØSE MEN ALLE ER JØDER</a:t>
            </a:r>
          </a:p>
          <a:p>
            <a:pPr>
              <a:defRPr/>
            </a:pPr>
            <a:r>
              <a:rPr lang="nb-NO" sz="2400" dirty="0" smtClean="0"/>
              <a:t>800000 ORTODOKSE JØDER LØNNES AV STATEN FOR HELTIDSSTUDIER AV TORAEN-MOSEBØKENE MED SINE 613 LOVER.248 BUD OG 365 FORBUD.</a:t>
            </a:r>
          </a:p>
          <a:p>
            <a:pPr>
              <a:defRPr/>
            </a:pPr>
            <a:r>
              <a:rPr lang="nb-NO" sz="2400" dirty="0" smtClean="0"/>
              <a:t>ISRAEL HAR INGEN GRUNNLOV</a:t>
            </a:r>
          </a:p>
          <a:p>
            <a:pPr marL="0" indent="0">
              <a:buFontTx/>
              <a:buNone/>
              <a:defRPr/>
            </a:pPr>
            <a:endParaRPr lang="nb-NO"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57150"/>
            <a:ext cx="8229600" cy="606425"/>
          </a:xfrm>
        </p:spPr>
        <p:txBody>
          <a:bodyPr/>
          <a:lstStyle/>
          <a:p>
            <a:pPr eaLnBrk="1" hangingPunct="1"/>
            <a:r>
              <a:rPr lang="nb-NO" altLang="nb-NO" smtClean="0"/>
              <a:t> </a:t>
            </a:r>
            <a:r>
              <a:rPr lang="nb-NO" altLang="nb-NO" sz="3200" smtClean="0"/>
              <a:t>MIDTØSTEN</a:t>
            </a:r>
          </a:p>
        </p:txBody>
      </p:sp>
      <p:sp>
        <p:nvSpPr>
          <p:cNvPr id="6147" name="Rectangle 3"/>
          <p:cNvSpPr>
            <a:spLocks noGrp="1" noChangeArrowheads="1"/>
          </p:cNvSpPr>
          <p:nvPr>
            <p:ph type="body" idx="1"/>
          </p:nvPr>
        </p:nvSpPr>
        <p:spPr>
          <a:xfrm>
            <a:off x="0" y="476250"/>
            <a:ext cx="9144000" cy="6481763"/>
          </a:xfrm>
        </p:spPr>
        <p:txBody>
          <a:bodyPr/>
          <a:lstStyle/>
          <a:p>
            <a:pPr marL="0" indent="0" eaLnBrk="1" hangingPunct="1">
              <a:lnSpc>
                <a:spcPct val="80000"/>
              </a:lnSpc>
              <a:buFontTx/>
              <a:buNone/>
              <a:defRPr/>
            </a:pPr>
            <a:r>
              <a:rPr lang="nb-NO" altLang="nb-NO" sz="2000" dirty="0"/>
              <a:t> </a:t>
            </a:r>
            <a:r>
              <a:rPr lang="nb-NO" altLang="nb-NO" sz="2000" dirty="0" smtClean="0"/>
              <a:t>    </a:t>
            </a:r>
            <a:r>
              <a:rPr lang="nb-NO" altLang="nb-NO" sz="2400" dirty="0" smtClean="0"/>
              <a:t>ISLAM</a:t>
            </a:r>
            <a:r>
              <a:rPr lang="nb-NO" altLang="nb-NO" sz="2000" dirty="0" smtClean="0"/>
              <a:t> ET TOTALT LIVSMØNSTER- ENESTE VEI TIL HIMMELEN</a:t>
            </a:r>
          </a:p>
          <a:p>
            <a:pPr eaLnBrk="1" hangingPunct="1">
              <a:lnSpc>
                <a:spcPct val="80000"/>
              </a:lnSpc>
              <a:defRPr/>
            </a:pPr>
            <a:r>
              <a:rPr lang="nb-NO" altLang="nb-NO" sz="2000" dirty="0" smtClean="0"/>
              <a:t>IKKE SKILLE MELLOM ÅND OG LOV.  LOVENE UTGÅR FRA ALLAH OG KORANENS 114 SURER  ALDRI REVIDERT DEN EVIGE GRUNNLOVEN.  </a:t>
            </a:r>
          </a:p>
          <a:p>
            <a:pPr eaLnBrk="1" hangingPunct="1">
              <a:lnSpc>
                <a:spcPct val="80000"/>
              </a:lnSpc>
              <a:buFontTx/>
              <a:buNone/>
              <a:defRPr/>
            </a:pPr>
            <a:r>
              <a:rPr lang="nb-NO" altLang="nb-NO" sz="2000" dirty="0" smtClean="0"/>
              <a:t>     ISLAM HAR SKAPT ARABERVERDENS VIKTIGSTE IDENTITET</a:t>
            </a:r>
          </a:p>
          <a:p>
            <a:pPr eaLnBrk="1" hangingPunct="1">
              <a:lnSpc>
                <a:spcPct val="80000"/>
              </a:lnSpc>
              <a:defRPr/>
            </a:pPr>
            <a:r>
              <a:rPr lang="nb-NO" altLang="nb-NO" sz="2000" dirty="0" smtClean="0"/>
              <a:t>DET ARABISKE KLAN-SAMFUNN HOLDER ORDEN PÅ ENKELTPERSON OG FAMILIE GJENNOM ET TUSENÅRIG KOLLEKTIVISTISK STORFAMILIESAMFUNN « ALLAH ER STOR MEN FAMILIEN STØRRE»</a:t>
            </a:r>
          </a:p>
          <a:p>
            <a:pPr eaLnBrk="1" hangingPunct="1">
              <a:lnSpc>
                <a:spcPct val="80000"/>
              </a:lnSpc>
              <a:defRPr/>
            </a:pPr>
            <a:r>
              <a:rPr lang="nb-NO" altLang="nb-NO" sz="2000" dirty="0" smtClean="0"/>
              <a:t>ISLAM EN STERK POLITISK IDEOLOGI -ALLAH HAR SVARET OG ALLE ER KOLLEKTIVT  MUSLIMER</a:t>
            </a:r>
          </a:p>
          <a:p>
            <a:pPr eaLnBrk="1" hangingPunct="1">
              <a:lnSpc>
                <a:spcPct val="80000"/>
              </a:lnSpc>
              <a:defRPr/>
            </a:pPr>
            <a:r>
              <a:rPr lang="nb-NO" altLang="nb-NO" sz="2000" dirty="0" smtClean="0"/>
              <a:t>IRAN OG SAUDI ARABIA  PREGER DEN ISLAMSKE MIDTØSTEN OG EKSPORTERER SINE FUNDAMENTALISTISKE VERSJONER AV ISLAM</a:t>
            </a:r>
          </a:p>
          <a:p>
            <a:pPr eaLnBrk="1" hangingPunct="1">
              <a:lnSpc>
                <a:spcPct val="80000"/>
              </a:lnSpc>
              <a:buFontTx/>
              <a:buNone/>
              <a:defRPr/>
            </a:pPr>
            <a:r>
              <a:rPr lang="nb-NO" altLang="nb-NO" sz="2000" dirty="0"/>
              <a:t> </a:t>
            </a:r>
            <a:r>
              <a:rPr lang="nb-NO" altLang="nb-NO" sz="2000" dirty="0" smtClean="0"/>
              <a:t>    NB ! DET FOREGÅR EN VIKTIG KAMP I DEN ARABISK-MUSLIMSKE VERDEN.HANDLER OM HVA ISLAM SKAL VÆRE I VÅRT ÅRHUNDRE</a:t>
            </a:r>
          </a:p>
          <a:p>
            <a:pPr eaLnBrk="1" hangingPunct="1">
              <a:lnSpc>
                <a:spcPct val="80000"/>
              </a:lnSpc>
              <a:defRPr/>
            </a:pPr>
            <a:r>
              <a:rPr lang="nb-NO" altLang="nb-NO" sz="2000" dirty="0" smtClean="0"/>
              <a:t>MÅL-VENNLIGSINNEDE  ISLAMSKE DIKTATURER  BESTE STYRESETT</a:t>
            </a:r>
          </a:p>
          <a:p>
            <a:pPr eaLnBrk="1" hangingPunct="1">
              <a:lnSpc>
                <a:spcPct val="80000"/>
              </a:lnSpc>
              <a:defRPr/>
            </a:pPr>
            <a:endParaRPr lang="nb-NO" altLang="nb-NO" sz="2000" dirty="0" smtClean="0"/>
          </a:p>
          <a:p>
            <a:pPr eaLnBrk="1" hangingPunct="1">
              <a:lnSpc>
                <a:spcPct val="80000"/>
              </a:lnSpc>
              <a:defRPr/>
            </a:pPr>
            <a:r>
              <a:rPr lang="nb-NO" altLang="nb-NO" sz="2400" dirty="0" smtClean="0"/>
              <a:t>KRISTENDOM</a:t>
            </a:r>
            <a:r>
              <a:rPr lang="nb-NO" altLang="nb-NO" sz="2000" dirty="0" smtClean="0"/>
              <a:t> JØDESEKTEN </a:t>
            </a:r>
            <a:r>
              <a:rPr lang="nb-NO" altLang="nb-NO" sz="2000" dirty="0"/>
              <a:t>-</a:t>
            </a:r>
            <a:r>
              <a:rPr lang="nb-NO" altLang="nb-NO" sz="2000" dirty="0" smtClean="0"/>
              <a:t> JESU FØDSEL OG KORSFESTELSE </a:t>
            </a:r>
          </a:p>
          <a:p>
            <a:pPr eaLnBrk="1" hangingPunct="1">
              <a:lnSpc>
                <a:spcPct val="80000"/>
              </a:lnSpc>
              <a:buFontTx/>
              <a:buNone/>
              <a:defRPr/>
            </a:pPr>
            <a:r>
              <a:rPr lang="nb-NO" altLang="nb-NO" sz="2000" dirty="0"/>
              <a:t> </a:t>
            </a:r>
            <a:r>
              <a:rPr lang="nb-NO" altLang="nb-NO" sz="2000" dirty="0" smtClean="0"/>
              <a:t>    MEST UTBREDTE RELIGION OG KULTURBÆRER PÅ JORDEN.</a:t>
            </a:r>
          </a:p>
          <a:p>
            <a:pPr eaLnBrk="1" hangingPunct="1">
              <a:lnSpc>
                <a:spcPct val="80000"/>
              </a:lnSpc>
              <a:defRPr/>
            </a:pPr>
            <a:r>
              <a:rPr lang="nb-NO" altLang="nb-NO" sz="2000" dirty="0" smtClean="0"/>
              <a:t>DET NYE TESTAMENTE 10 BUD. SNU DET ANDRE KINN TIL,TILGI.</a:t>
            </a:r>
          </a:p>
          <a:p>
            <a:pPr marL="0" indent="0" eaLnBrk="1" hangingPunct="1">
              <a:lnSpc>
                <a:spcPct val="80000"/>
              </a:lnSpc>
              <a:buFontTx/>
              <a:buNone/>
              <a:defRPr/>
            </a:pPr>
            <a:r>
              <a:rPr lang="nb-NO" altLang="nb-NO" sz="2000" dirty="0"/>
              <a:t> </a:t>
            </a:r>
            <a:r>
              <a:rPr lang="nb-NO" altLang="nb-NO" sz="2000" dirty="0" smtClean="0"/>
              <a:t>    EN TING ER SIKKERT- RELIGIØS LIVSFØRSEL KAN IKKE UTRYDDES</a:t>
            </a:r>
          </a:p>
          <a:p>
            <a:pPr marL="0" indent="0" eaLnBrk="1" hangingPunct="1">
              <a:lnSpc>
                <a:spcPct val="80000"/>
              </a:lnSpc>
              <a:buFontTx/>
              <a:buNone/>
              <a:defRPr/>
            </a:pPr>
            <a:r>
              <a:rPr lang="nb-NO" altLang="nb-NO" sz="2000" dirty="0"/>
              <a:t> </a:t>
            </a:r>
            <a:r>
              <a:rPr lang="nb-NO" altLang="nb-NO" sz="2000" dirty="0" smtClean="0"/>
              <a:t>                    FELLESNEVNER FOR MIDTØSTEN ABRAHAM</a:t>
            </a:r>
          </a:p>
          <a:p>
            <a:pPr eaLnBrk="1" hangingPunct="1">
              <a:lnSpc>
                <a:spcPct val="80000"/>
              </a:lnSpc>
              <a:buFontTx/>
              <a:buNone/>
              <a:defRPr/>
            </a:pPr>
            <a:r>
              <a:rPr lang="nb-NO" altLang="nb-NO" sz="2000" dirty="0"/>
              <a:t> </a:t>
            </a:r>
            <a:r>
              <a:rPr lang="nb-NO" altLang="nb-NO" sz="2000" dirty="0" smtClean="0"/>
              <a:t>    </a:t>
            </a:r>
          </a:p>
          <a:p>
            <a:pPr eaLnBrk="1" hangingPunct="1">
              <a:lnSpc>
                <a:spcPct val="80000"/>
              </a:lnSpc>
              <a:buFontTx/>
              <a:buNone/>
              <a:defRPr/>
            </a:pPr>
            <a:r>
              <a:rPr lang="nb-NO" altLang="nb-NO" sz="2000" dirty="0"/>
              <a:t> </a:t>
            </a:r>
            <a:r>
              <a:rPr lang="nb-NO" altLang="nb-NO" sz="2000" dirty="0" smtClean="0"/>
              <a:t>    </a:t>
            </a:r>
          </a:p>
          <a:p>
            <a:pPr eaLnBrk="1" hangingPunct="1">
              <a:lnSpc>
                <a:spcPct val="80000"/>
              </a:lnSpc>
              <a:defRPr/>
            </a:pPr>
            <a:endParaRPr lang="nb-NO" altLang="nb-NO" sz="20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title"/>
          </p:nvPr>
        </p:nvSpPr>
        <p:spPr>
          <a:xfrm>
            <a:off x="468313" y="188913"/>
            <a:ext cx="8289925" cy="1800225"/>
          </a:xfrm>
        </p:spPr>
        <p:txBody>
          <a:bodyPr/>
          <a:lstStyle/>
          <a:p>
            <a:pPr eaLnBrk="1" hangingPunct="1"/>
            <a:r>
              <a:rPr lang="nb-NO" altLang="nb-NO" sz="4000" smtClean="0"/>
              <a:t> </a:t>
            </a:r>
            <a:br>
              <a:rPr lang="nb-NO" altLang="nb-NO" sz="4000" smtClean="0"/>
            </a:br>
            <a:r>
              <a:rPr lang="nb-NO" altLang="nb-NO" sz="4000" smtClean="0"/>
              <a:t/>
            </a:r>
            <a:br>
              <a:rPr lang="nb-NO" altLang="nb-NO" sz="4000" smtClean="0"/>
            </a:br>
            <a:r>
              <a:rPr lang="nb-NO" altLang="nb-NO" sz="4000" smtClean="0"/>
              <a:t>Jødedom.Sterk etnisk identitet </a:t>
            </a:r>
            <a:br>
              <a:rPr lang="nb-NO" altLang="nb-NO" sz="4000" smtClean="0"/>
            </a:br>
            <a:r>
              <a:rPr lang="nb-NO" altLang="nb-NO" sz="4000" smtClean="0"/>
              <a:t>Romerne og Masada 69-72e.Kr. </a:t>
            </a:r>
            <a:br>
              <a:rPr lang="nb-NO" altLang="nb-NO" sz="4000" smtClean="0"/>
            </a:br>
            <a:r>
              <a:rPr lang="nb-NO" altLang="nb-NO" sz="4000" smtClean="0"/>
              <a:t>Tilbakevending 1948  . </a:t>
            </a:r>
            <a:br>
              <a:rPr lang="nb-NO" altLang="nb-NO" sz="4000" smtClean="0"/>
            </a:br>
            <a:r>
              <a:rPr lang="nb-NO" altLang="nb-NO" sz="4000" smtClean="0"/>
              <a:t>Messias vil komme når folket smir sverdene om til plogjern</a:t>
            </a:r>
          </a:p>
        </p:txBody>
      </p:sp>
      <p:pic>
        <p:nvPicPr>
          <p:cNvPr id="48131" name="Picture 4" descr="PURIM"/>
          <p:cNvPicPr>
            <a:picLocks noGrp="1" noChangeAspect="1" noChangeArrowheads="1"/>
          </p:cNvPicPr>
          <p:nvPr>
            <p:ph idx="1"/>
          </p:nvPr>
        </p:nvPicPr>
        <p:blipFill>
          <a:blip r:embed="rId2" cstate="print"/>
          <a:srcRect/>
          <a:stretch>
            <a:fillRect/>
          </a:stretch>
        </p:blipFill>
        <p:spPr>
          <a:xfrm>
            <a:off x="827088" y="3259138"/>
            <a:ext cx="7129462" cy="3571875"/>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0" y="115888"/>
            <a:ext cx="9144000" cy="4033837"/>
          </a:xfrm>
        </p:spPr>
        <p:txBody>
          <a:bodyPr/>
          <a:lstStyle/>
          <a:p>
            <a:pPr eaLnBrk="1" hangingPunct="1"/>
            <a:r>
              <a:rPr lang="nb-NO" altLang="nb-NO" sz="4000" smtClean="0"/>
              <a:t>TALER I ISRAEL OBAMA OG TRUMP</a:t>
            </a:r>
            <a:br>
              <a:rPr lang="nb-NO" altLang="nb-NO" sz="4000" smtClean="0"/>
            </a:br>
            <a:r>
              <a:rPr lang="nb-NO" altLang="nb-NO" sz="4000" smtClean="0"/>
              <a:t>«DET JØDISKE FOLKS LAND»</a:t>
            </a:r>
            <a:br>
              <a:rPr lang="nb-NO" altLang="nb-NO" sz="4000" smtClean="0"/>
            </a:br>
            <a:r>
              <a:rPr lang="nb-NO" altLang="nb-NO" sz="4000" smtClean="0"/>
              <a:t>DEN JØDISKE STAT I TIDSNØD</a:t>
            </a:r>
            <a:br>
              <a:rPr lang="nb-NO" altLang="nb-NO" sz="4000" smtClean="0"/>
            </a:br>
            <a:r>
              <a:rPr lang="nb-NO" altLang="nb-NO" sz="4000" smtClean="0"/>
              <a:t>DEN SISTE SOM VILLE EN TOSTASLØSNING «FAR ISRAEL»  PERES DØDE 27.SEP 2016</a:t>
            </a:r>
            <a:br>
              <a:rPr lang="nb-NO" altLang="nb-NO" sz="4000" smtClean="0"/>
            </a:br>
            <a:endParaRPr lang="nb-NO" altLang="nb-NO" sz="4000" smtClean="0"/>
          </a:p>
        </p:txBody>
      </p:sp>
      <p:pic>
        <p:nvPicPr>
          <p:cNvPr id="49155" name="Picture 4" descr="Obama 2013"/>
          <p:cNvPicPr>
            <a:picLocks noGrp="1" noChangeAspect="1" noChangeArrowheads="1"/>
          </p:cNvPicPr>
          <p:nvPr>
            <p:ph idx="1"/>
          </p:nvPr>
        </p:nvPicPr>
        <p:blipFill>
          <a:blip r:embed="rId2" cstate="print"/>
          <a:srcRect/>
          <a:stretch>
            <a:fillRect/>
          </a:stretch>
        </p:blipFill>
        <p:spPr>
          <a:xfrm>
            <a:off x="2484438" y="3573463"/>
            <a:ext cx="4464050" cy="3284537"/>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 utforming">
  <a:themeElements>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Standard utform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Standard utforming">
  <a:themeElements>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Standard utform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13660</TotalTime>
  <Words>2703</Words>
  <Application>Microsoft Office PowerPoint</Application>
  <PresentationFormat>Skjermfremvisning (4:3)</PresentationFormat>
  <Paragraphs>262</Paragraphs>
  <Slides>53</Slides>
  <Notes>2</Notes>
  <HiddenSlides>8</HiddenSlides>
  <MMClips>0</MMClips>
  <ScaleCrop>false</ScaleCrop>
  <HeadingPairs>
    <vt:vector size="6" baseType="variant">
      <vt:variant>
        <vt:lpstr>Brukte skrifter</vt:lpstr>
      </vt:variant>
      <vt:variant>
        <vt:i4>3</vt:i4>
      </vt:variant>
      <vt:variant>
        <vt:lpstr>Tema</vt:lpstr>
      </vt:variant>
      <vt:variant>
        <vt:i4>5</vt:i4>
      </vt:variant>
      <vt:variant>
        <vt:lpstr>Lysbildetitler</vt:lpstr>
      </vt:variant>
      <vt:variant>
        <vt:i4>53</vt:i4>
      </vt:variant>
    </vt:vector>
  </HeadingPairs>
  <TitlesOfParts>
    <vt:vector size="61" baseType="lpstr">
      <vt:lpstr>Arial</vt:lpstr>
      <vt:lpstr>Calibri</vt:lpstr>
      <vt:lpstr>Calibri Light</vt:lpstr>
      <vt:lpstr>Standard utforming</vt:lpstr>
      <vt:lpstr>3_Office-tema</vt:lpstr>
      <vt:lpstr>4_Office-tema</vt:lpstr>
      <vt:lpstr>2_Standard utforming</vt:lpstr>
      <vt:lpstr>5_Office-tema</vt:lpstr>
      <vt:lpstr>MIDTØSTEN OG VESTEN I ENDRING</vt:lpstr>
      <vt:lpstr>Kan det gode eksistere uten det onde? Vi er født slemme,med konkurranseinstinkt og egoistisk. Hat formes tidlig,det gode må læres og gjentas,fra vugge til grav!  Alene er vi svakest        </vt:lpstr>
      <vt:lpstr>MEN FØRST</vt:lpstr>
      <vt:lpstr> ABRAHAM 2000 f.k. Stamfar for Jøder,Muslimer,Kristne  </vt:lpstr>
      <vt:lpstr>VI ER ALLE ABRAHAMS BARN</vt:lpstr>
      <vt:lpstr>MIDTØSTEN</vt:lpstr>
      <vt:lpstr> MIDTØSTEN</vt:lpstr>
      <vt:lpstr>   Jødedom.Sterk etnisk identitet  Romerne og Masada 69-72e.Kr.  Tilbakevending 1948  .  Messias vil komme når folket smir sverdene om til plogjern</vt:lpstr>
      <vt:lpstr>TALER I ISRAEL OBAMA OG TRUMP «DET JØDISKE FOLKS LAND» DEN JØDISKE STAT I TIDSNØD DEN SISTE SOM VILLE EN TOSTASLØSNING «FAR ISRAEL»  PERES DØDE 27.SEP 2016 </vt:lpstr>
      <vt:lpstr>ISLAM Det totale livsmønster  Preger politikk og hverdagsliv.    Maktmennesker spiller på religiøse myter, styrer militante klanstrukturer Syria over 700 klaner Jemen 1000 klaner </vt:lpstr>
      <vt:lpstr>SIKKERHETSNETTET STORFAMILIEN OG ISLAM FAMILIENS OG KLANENS ÆRE VIKTIGERE ENN LIVET. EKTESKAPSBRUDD I NORGE </vt:lpstr>
      <vt:lpstr>Sterk økende bruk av islamsk klesdrakt</vt:lpstr>
      <vt:lpstr>STRID I PROFETENS LEIR</vt:lpstr>
      <vt:lpstr> Mursi-muslimbrorskapet regjerte Egypt etter streng korantolkning. TV-stasjoner og restauranter som viste magedans ble stengt</vt:lpstr>
      <vt:lpstr>Tryggve på magedanskurs</vt:lpstr>
      <vt:lpstr>Egypts FSJ General AL-SISI  ”Menn i uniform er et langt mindre onde enn islamistene”.President med 96% av stemmene.Egypt tilbake i det gode selskap </vt:lpstr>
      <vt:lpstr>KRISTENDOMMEN</vt:lpstr>
      <vt:lpstr>Apostlenes gjerninger kostet livet. Ingen bibelhistorie for barn</vt:lpstr>
      <vt:lpstr>500 ÅR SIDEN REFORMASJOEN</vt:lpstr>
      <vt:lpstr>Lysbilde 20</vt:lpstr>
      <vt:lpstr>Viktig bakteppe Midtøsten</vt:lpstr>
      <vt:lpstr>Storbritannia-Frankrike-Russland tegnet nytt kart</vt:lpstr>
      <vt:lpstr>Lysbilde 23</vt:lpstr>
      <vt:lpstr> Maktspill i Midtøsten i dag</vt:lpstr>
      <vt:lpstr> IS «Den islamske stat»</vt:lpstr>
      <vt:lpstr>GLIMT INN I JIHADISTKUTUREN  NÅR DE IKKE HALSHUGGER </vt:lpstr>
      <vt:lpstr>Kvinners rolle</vt:lpstr>
      <vt:lpstr>Fra blind tro til blind terror         IS viser grusomhetene bevisst for hele verden Terrorangrep økt kraftig i Europa de siste årene</vt:lpstr>
      <vt:lpstr>IS PROPAGANDA PÅ TWITTET</vt:lpstr>
      <vt:lpstr>Lysbilde 30</vt:lpstr>
      <vt:lpstr>Midtøsten  «Terrorens Rike»     </vt:lpstr>
      <vt:lpstr> RUSSLAND SKAL VÆRE STERKT TOTALITÆRT</vt:lpstr>
      <vt:lpstr>Lysbilde 33</vt:lpstr>
      <vt:lpstr>Raketter i containere på russisk handelsskip langs Norskekysten</vt:lpstr>
      <vt:lpstr>Det strategiske bildet som i første rekke kan lede til kritisk spenning og militær konflikt i nordomr.            Russisk «bastionkontroll» over Finnmark, Svalbard og Barentshavet helt uavhengig av bilateralt samarbeid mellom Norge og Russland.Kan lamme Norge uten at noen grense er krenket. «Krig / fred samtidig». Trusselbildet krever et troverdig «førstelinjeforsvar»  og USA/NATO tilstede i Norge</vt:lpstr>
      <vt:lpstr>Lysbilde 36</vt:lpstr>
      <vt:lpstr>Lysbilde 37</vt:lpstr>
      <vt:lpstr>Lysbilde 38</vt:lpstr>
      <vt:lpstr>PATRIARK KIRILL  «PUTIN –ET GUDS MIRAKEL»</vt:lpstr>
      <vt:lpstr>Lysbilde 40</vt:lpstr>
      <vt:lpstr> Donald Trump et ufiltret EGO og «løgner».   Få eller ingen har kontroll over hva presidenten sier.Inkompetent som supermaktleder og politiker  Menneskeverd uvesentlig.«Obama-care»ut.  Europa og Norge trenger et forutsigbart USA KINA og KOREA hans interesse- ikke Europa  </vt:lpstr>
      <vt:lpstr>USA  i dyp demokratisk krise</vt:lpstr>
      <vt:lpstr>EUROPA HVA NÅ? EU SLÅR SPREKKER</vt:lpstr>
      <vt:lpstr>Tyskland 1,1million asylsøkere Masseovergrep i Køln Julemarkedet i Berlin</vt:lpstr>
      <vt:lpstr> Oldtidens Abraham dagsaktuell    også her hjemme</vt:lpstr>
      <vt:lpstr>Lysbilde 46</vt:lpstr>
      <vt:lpstr>NORGE I ENDRING </vt:lpstr>
      <vt:lpstr>VÅRT NYE TJENERSKAP             Ufaglærte og språksvake fra 30 fremmede kulturer arbeider på  sykehjem i Bærum.Mange gamle forstår dem ikke.Føler utryggehet . </vt:lpstr>
      <vt:lpstr>Lysbilde 49</vt:lpstr>
      <vt:lpstr>GUD OG ALLAH ER JO IKKE HER, SÅ  UTEN GUD ER ALT TILLATT </vt:lpstr>
      <vt:lpstr>DET GÅR NOK BRA</vt:lpstr>
      <vt:lpstr>Min Livserfaring</vt:lpstr>
      <vt:lpstr>HÅP FOR MIDTØSTEN OG VESTEN I STOR ENDRING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MIDTØSTEN HVOR HVER STEIN ER HELLIG</dc:title>
  <dc:creator>Eier</dc:creator>
  <cp:lastModifiedBy>cplatou</cp:lastModifiedBy>
  <cp:revision>937</cp:revision>
  <cp:lastPrinted>2016-04-01T11:18:48Z</cp:lastPrinted>
  <dcterms:created xsi:type="dcterms:W3CDTF">2013-02-10T12:26:34Z</dcterms:created>
  <dcterms:modified xsi:type="dcterms:W3CDTF">2017-11-07T13:41:49Z</dcterms:modified>
</cp:coreProperties>
</file>