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408" r:id="rId7"/>
    <p:sldId id="421" r:id="rId8"/>
    <p:sldId id="420" r:id="rId9"/>
    <p:sldId id="392" r:id="rId10"/>
    <p:sldId id="418" r:id="rId11"/>
    <p:sldId id="422" r:id="rId12"/>
    <p:sldId id="424" r:id="rId13"/>
    <p:sldId id="320" r:id="rId14"/>
    <p:sldId id="417" r:id="rId15"/>
    <p:sldId id="321" r:id="rId16"/>
    <p:sldId id="416" r:id="rId17"/>
    <p:sldId id="383" r:id="rId18"/>
    <p:sldId id="413" r:id="rId19"/>
    <p:sldId id="414" r:id="rId20"/>
    <p:sldId id="415" r:id="rId21"/>
    <p:sldId id="397" r:id="rId22"/>
    <p:sldId id="419" r:id="rId23"/>
    <p:sldId id="411" r:id="rId24"/>
    <p:sldId id="423" r:id="rId25"/>
    <p:sldId id="406" r:id="rId26"/>
    <p:sldId id="364" r:id="rId2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0E71C9ED-FC39-4C29-B39E-69ABBE35F2CE}">
          <p14:sldIdLst>
            <p14:sldId id="256"/>
            <p14:sldId id="408"/>
            <p14:sldId id="421"/>
            <p14:sldId id="420"/>
            <p14:sldId id="392"/>
            <p14:sldId id="418"/>
            <p14:sldId id="422"/>
            <p14:sldId id="424"/>
            <p14:sldId id="320"/>
            <p14:sldId id="417"/>
            <p14:sldId id="321"/>
            <p14:sldId id="416"/>
            <p14:sldId id="383"/>
            <p14:sldId id="413"/>
            <p14:sldId id="414"/>
            <p14:sldId id="415"/>
            <p14:sldId id="397"/>
            <p14:sldId id="419"/>
            <p14:sldId id="411"/>
            <p14:sldId id="423"/>
            <p14:sldId id="406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te Hagem" initials="BH" lastIdx="9" clrIdx="0">
    <p:extLst>
      <p:ext uri="{19B8F6BF-5375-455C-9EA6-DF929625EA0E}">
        <p15:presenceInfo xmlns:p15="http://schemas.microsoft.com/office/powerpoint/2012/main" userId="S-1-5-21-1123561945-1292428093-725345543-1593" providerId="AD"/>
      </p:ext>
    </p:extLst>
  </p:cmAuthor>
  <p:cmAuthor id="2" name="Anders Holten Skånlund" initials="AHS" lastIdx="1" clrIdx="1">
    <p:extLst>
      <p:ext uri="{19B8F6BF-5375-455C-9EA6-DF929625EA0E}">
        <p15:presenceInfo xmlns:p15="http://schemas.microsoft.com/office/powerpoint/2012/main" userId="S-1-5-21-1123561945-1292428093-725345543-7901" providerId="AD"/>
      </p:ext>
    </p:extLst>
  </p:cmAuthor>
  <p:cmAuthor id="3" name="Marit Bonnevie-Svendsen" initials="MB" lastIdx="1" clrIdx="2">
    <p:extLst>
      <p:ext uri="{19B8F6BF-5375-455C-9EA6-DF929625EA0E}">
        <p15:presenceInfo xmlns:p15="http://schemas.microsoft.com/office/powerpoint/2012/main" userId="S-1-5-21-1123561945-1292428093-725345543-2298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9"/>
    <a:srgbClr val="31378D"/>
    <a:srgbClr val="36B04B"/>
    <a:srgbClr val="FABB00"/>
    <a:srgbClr val="ED1C24"/>
    <a:srgbClr val="74B92A"/>
    <a:srgbClr val="009FD6"/>
    <a:srgbClr val="EB6B12"/>
    <a:srgbClr val="414042"/>
    <a:srgbClr val="006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4" autoAdjust="0"/>
    <p:restoredTop sz="81713" autoAdjust="0"/>
  </p:normalViewPr>
  <p:slideViewPr>
    <p:cSldViewPr>
      <p:cViewPr varScale="1">
        <p:scale>
          <a:sx n="72" d="100"/>
          <a:sy n="72" d="100"/>
        </p:scale>
        <p:origin x="19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ghavg\Desktop\Prisforkjelle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'Ark1'!$M$8</c:f>
              <c:strCache>
                <c:ptCount val="1"/>
                <c:pt idx="0">
                  <c:v>Teoretisk flaskehalsinntekt Norge-Tyskland</c:v>
                </c:pt>
              </c:strCache>
            </c:strRef>
          </c:tx>
          <c:spPr>
            <a:ln w="34925" cap="rnd">
              <a:solidFill>
                <a:schemeClr val="accent1">
                  <a:shade val="76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'Ark1'!$Q$25:$Q$77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'Ark1'!$R$25:$R$77</c:f>
              <c:numCache>
                <c:formatCode>_(* #,##0.00_);_(* \(#,##0.00\);_(* "-"??_);_(@_)</c:formatCode>
                <c:ptCount val="53"/>
                <c:pt idx="0">
                  <c:v>1.6421859999999999</c:v>
                </c:pt>
                <c:pt idx="1">
                  <c:v>2.107224</c:v>
                </c:pt>
                <c:pt idx="2">
                  <c:v>2.4168059999999998</c:v>
                </c:pt>
                <c:pt idx="3">
                  <c:v>2.1938140000000002</c:v>
                </c:pt>
                <c:pt idx="4">
                  <c:v>1.3561380000000001</c:v>
                </c:pt>
                <c:pt idx="5">
                  <c:v>1.4475720000000001</c:v>
                </c:pt>
                <c:pt idx="6">
                  <c:v>3.1867359999999998</c:v>
                </c:pt>
                <c:pt idx="7">
                  <c:v>2.1562380000000001</c:v>
                </c:pt>
                <c:pt idx="8">
                  <c:v>2.4773420000000002</c:v>
                </c:pt>
                <c:pt idx="9">
                  <c:v>2.0595119999999998</c:v>
                </c:pt>
                <c:pt idx="10">
                  <c:v>2.5619580000000002</c:v>
                </c:pt>
                <c:pt idx="11">
                  <c:v>1.9231240000000001</c:v>
                </c:pt>
                <c:pt idx="12">
                  <c:v>2.8391440000000001</c:v>
                </c:pt>
                <c:pt idx="13">
                  <c:v>1.911322</c:v>
                </c:pt>
                <c:pt idx="14">
                  <c:v>2.1774619999999998</c:v>
                </c:pt>
                <c:pt idx="15">
                  <c:v>2.69598</c:v>
                </c:pt>
                <c:pt idx="16">
                  <c:v>1.9585300000000001</c:v>
                </c:pt>
                <c:pt idx="17">
                  <c:v>1.453592</c:v>
                </c:pt>
                <c:pt idx="18">
                  <c:v>1.340066</c:v>
                </c:pt>
                <c:pt idx="19">
                  <c:v>1.7457720000000001</c:v>
                </c:pt>
                <c:pt idx="20">
                  <c:v>1.4751939999999999</c:v>
                </c:pt>
                <c:pt idx="21">
                  <c:v>1.6374679999999999</c:v>
                </c:pt>
                <c:pt idx="22">
                  <c:v>2.3344580000000001</c:v>
                </c:pt>
                <c:pt idx="23">
                  <c:v>3.8358319999999999</c:v>
                </c:pt>
                <c:pt idx="24">
                  <c:v>4.5086719999999998</c:v>
                </c:pt>
                <c:pt idx="25">
                  <c:v>4.4115399999999996</c:v>
                </c:pt>
                <c:pt idx="26">
                  <c:v>4.9861839999999997</c:v>
                </c:pt>
                <c:pt idx="27">
                  <c:v>6.0119360000000004</c:v>
                </c:pt>
                <c:pt idx="28">
                  <c:v>7.0903700000000001</c:v>
                </c:pt>
                <c:pt idx="29">
                  <c:v>7.0722259999999997</c:v>
                </c:pt>
                <c:pt idx="30">
                  <c:v>4.1014400000000002</c:v>
                </c:pt>
                <c:pt idx="31">
                  <c:v>5.0509760000000004</c:v>
                </c:pt>
                <c:pt idx="32">
                  <c:v>5.3840640000000004</c:v>
                </c:pt>
                <c:pt idx="33">
                  <c:v>4.9785259999999996</c:v>
                </c:pt>
                <c:pt idx="34">
                  <c:v>3.8227980000000001</c:v>
                </c:pt>
                <c:pt idx="35">
                  <c:v>5.227544</c:v>
                </c:pt>
                <c:pt idx="36">
                  <c:v>4.2158059999999997</c:v>
                </c:pt>
                <c:pt idx="37">
                  <c:v>4.1971439999999998</c:v>
                </c:pt>
                <c:pt idx="38">
                  <c:v>4.7471759999999996</c:v>
                </c:pt>
                <c:pt idx="39">
                  <c:v>4.8746739999999997</c:v>
                </c:pt>
                <c:pt idx="40">
                  <c:v>5.3056640000000002</c:v>
                </c:pt>
                <c:pt idx="41">
                  <c:v>3.825332</c:v>
                </c:pt>
                <c:pt idx="42">
                  <c:v>3.7471700000000001</c:v>
                </c:pt>
                <c:pt idx="43">
                  <c:v>3.5522689999999999</c:v>
                </c:pt>
                <c:pt idx="44">
                  <c:v>3.0603720000000001</c:v>
                </c:pt>
                <c:pt idx="45">
                  <c:v>2.2826719999999998</c:v>
                </c:pt>
                <c:pt idx="46">
                  <c:v>1.7347539999999999</c:v>
                </c:pt>
                <c:pt idx="47">
                  <c:v>2.8344960000000001</c:v>
                </c:pt>
                <c:pt idx="48">
                  <c:v>2.7090000000000001</c:v>
                </c:pt>
                <c:pt idx="49">
                  <c:v>2.6064080000000001</c:v>
                </c:pt>
                <c:pt idx="50">
                  <c:v>3.319064</c:v>
                </c:pt>
                <c:pt idx="51">
                  <c:v>1.8332440000000001</c:v>
                </c:pt>
                <c:pt idx="52">
                  <c:v>1.9401900000000001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'Ark1'!$O$8</c:f>
              <c:strCache>
                <c:ptCount val="1"/>
                <c:pt idx="0">
                  <c:v>Teoretisk flaskehalsinntekt Norge-Storbritannia</c:v>
                </c:pt>
              </c:strCache>
            </c:strRef>
          </c:tx>
          <c:spPr>
            <a:ln w="34925" cap="rnd">
              <a:solidFill>
                <a:schemeClr val="accent1">
                  <a:tint val="77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'Ark1'!$S$25:$S$77</c:f>
              <c:numCache>
                <c:formatCode>_(* #,##0.00_);_(* \(#,##0.00\);_(* "-"??_);_(@_)</c:formatCode>
                <c:ptCount val="53"/>
                <c:pt idx="0">
                  <c:v>2.2072400000000001</c:v>
                </c:pt>
                <c:pt idx="1">
                  <c:v>5.2297419999999999</c:v>
                </c:pt>
                <c:pt idx="2">
                  <c:v>5.4582499999999996</c:v>
                </c:pt>
                <c:pt idx="3">
                  <c:v>5.3751179999999996</c:v>
                </c:pt>
                <c:pt idx="4">
                  <c:v>5.3535019999999998</c:v>
                </c:pt>
                <c:pt idx="5">
                  <c:v>5.4294799999999999</c:v>
                </c:pt>
                <c:pt idx="6">
                  <c:v>7.7791699999999997</c:v>
                </c:pt>
                <c:pt idx="7">
                  <c:v>7.0422659999999997</c:v>
                </c:pt>
                <c:pt idx="8">
                  <c:v>7.3987480000000003</c:v>
                </c:pt>
                <c:pt idx="9">
                  <c:v>6.9302659999999996</c:v>
                </c:pt>
                <c:pt idx="10">
                  <c:v>7.2294179999999999</c:v>
                </c:pt>
                <c:pt idx="11">
                  <c:v>7.575736</c:v>
                </c:pt>
                <c:pt idx="12">
                  <c:v>7.5934460000000001</c:v>
                </c:pt>
                <c:pt idx="13">
                  <c:v>8.4204260000000009</c:v>
                </c:pt>
                <c:pt idx="14">
                  <c:v>8.2668180000000007</c:v>
                </c:pt>
                <c:pt idx="15">
                  <c:v>8.6319520000000001</c:v>
                </c:pt>
                <c:pt idx="16">
                  <c:v>8.5485399999999991</c:v>
                </c:pt>
                <c:pt idx="17">
                  <c:v>8.0335640000000001</c:v>
                </c:pt>
                <c:pt idx="18">
                  <c:v>7.3441479999999997</c:v>
                </c:pt>
                <c:pt idx="19">
                  <c:v>8.3875820000000001</c:v>
                </c:pt>
                <c:pt idx="20">
                  <c:v>8.0114160000000005</c:v>
                </c:pt>
                <c:pt idx="21">
                  <c:v>8.7923919999999995</c:v>
                </c:pt>
                <c:pt idx="22">
                  <c:v>9.0932940000000002</c:v>
                </c:pt>
                <c:pt idx="23">
                  <c:v>10.303132</c:v>
                </c:pt>
                <c:pt idx="24">
                  <c:v>11.020478000000001</c:v>
                </c:pt>
                <c:pt idx="25">
                  <c:v>10.636808</c:v>
                </c:pt>
                <c:pt idx="26">
                  <c:v>10.544002000000001</c:v>
                </c:pt>
                <c:pt idx="27">
                  <c:v>12.021898</c:v>
                </c:pt>
                <c:pt idx="28">
                  <c:v>12.041539999999999</c:v>
                </c:pt>
                <c:pt idx="29">
                  <c:v>11.984294</c:v>
                </c:pt>
                <c:pt idx="30">
                  <c:v>11.971273999999999</c:v>
                </c:pt>
                <c:pt idx="31">
                  <c:v>12.143572000000001</c:v>
                </c:pt>
                <c:pt idx="32">
                  <c:v>11.710664</c:v>
                </c:pt>
                <c:pt idx="33">
                  <c:v>10.177061999999999</c:v>
                </c:pt>
                <c:pt idx="34">
                  <c:v>9.5398379999999996</c:v>
                </c:pt>
                <c:pt idx="35">
                  <c:v>10.354203999999999</c:v>
                </c:pt>
                <c:pt idx="36">
                  <c:v>10.029655999999999</c:v>
                </c:pt>
                <c:pt idx="37">
                  <c:v>10.610670000000001</c:v>
                </c:pt>
                <c:pt idx="38">
                  <c:v>10.391401999999999</c:v>
                </c:pt>
                <c:pt idx="39">
                  <c:v>9.9538180000000001</c:v>
                </c:pt>
                <c:pt idx="40">
                  <c:v>8.9434799999999992</c:v>
                </c:pt>
                <c:pt idx="41">
                  <c:v>7.3384499999999999</c:v>
                </c:pt>
                <c:pt idx="42">
                  <c:v>7.2649499999999998</c:v>
                </c:pt>
                <c:pt idx="43">
                  <c:v>7.0215880000000004</c:v>
                </c:pt>
                <c:pt idx="44">
                  <c:v>7.2291379999999998</c:v>
                </c:pt>
                <c:pt idx="45">
                  <c:v>6.3716239999999997</c:v>
                </c:pt>
                <c:pt idx="46">
                  <c:v>6.3746900000000002</c:v>
                </c:pt>
                <c:pt idx="47">
                  <c:v>6.9688359999999996</c:v>
                </c:pt>
                <c:pt idx="48">
                  <c:v>7.3415720000000002</c:v>
                </c:pt>
                <c:pt idx="49">
                  <c:v>7.6268779999999996</c:v>
                </c:pt>
                <c:pt idx="50">
                  <c:v>6.8513060000000001</c:v>
                </c:pt>
                <c:pt idx="51">
                  <c:v>7.0108920000000001</c:v>
                </c:pt>
                <c:pt idx="52">
                  <c:v>4.94564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6323880"/>
        <c:axId val="266325056"/>
      </c:lineChart>
      <c:catAx>
        <c:axId val="266323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6325056"/>
        <c:crosses val="autoZero"/>
        <c:auto val="1"/>
        <c:lblAlgn val="ctr"/>
        <c:lblOffset val="100"/>
        <c:tickMarkSkip val="30"/>
        <c:noMultiLvlLbl val="0"/>
      </c:catAx>
      <c:valAx>
        <c:axId val="2663250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6323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0.26052</cdr:x>
      <cdr:y>0.8726</cdr:y>
    </cdr:from>
    <cdr:to>
      <cdr:x>0.78658</cdr:x>
      <cdr:y>0.98397</cdr:y>
    </cdr:to>
    <cdr:sp macro="" textlink="">
      <cdr:nvSpPr>
        <cdr:cNvPr id="7" name="Rektangel 6"/>
        <cdr:cNvSpPr/>
      </cdr:nvSpPr>
      <cdr:spPr>
        <a:xfrm xmlns:a="http://schemas.openxmlformats.org/drawingml/2006/main">
          <a:off x="1902420" y="3949352"/>
          <a:ext cx="3841590" cy="504056"/>
        </a:xfrm>
        <a:prstGeom xmlns:a="http://schemas.openxmlformats.org/drawingml/2006/main" prst="rect">
          <a:avLst/>
        </a:prstGeom>
        <a:solidFill xmlns:a="http://schemas.openxmlformats.org/drawingml/2006/main">
          <a:srgbClr val="4D4D4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nb-NO"/>
        </a:p>
      </cdr:txBody>
    </cdr:sp>
  </cdr:relSizeAnchor>
  <cdr:relSizeAnchor xmlns:cdr="http://schemas.openxmlformats.org/drawingml/2006/chartDrawing">
    <cdr:from>
      <cdr:x>0.2762</cdr:x>
      <cdr:y>0.9032</cdr:y>
    </cdr:from>
    <cdr:to>
      <cdr:x>0.31968</cdr:x>
      <cdr:y>0.9032</cdr:y>
    </cdr:to>
    <cdr:cxnSp macro="">
      <cdr:nvCxnSpPr>
        <cdr:cNvPr id="4" name="Rett linje 3"/>
        <cdr:cNvCxnSpPr/>
      </cdr:nvCxnSpPr>
      <cdr:spPr>
        <a:xfrm xmlns:a="http://schemas.openxmlformats.org/drawingml/2006/main">
          <a:off x="2016979" y="4087851"/>
          <a:ext cx="317489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0.2762</cdr:x>
      <cdr:y>0.95215</cdr:y>
    </cdr:from>
    <cdr:to>
      <cdr:x>0.31968</cdr:x>
      <cdr:y>0.95215</cdr:y>
    </cdr:to>
    <cdr:cxnSp macro="">
      <cdr:nvCxnSpPr>
        <cdr:cNvPr id="6" name="Rett linje 5"/>
        <cdr:cNvCxnSpPr/>
      </cdr:nvCxnSpPr>
      <cdr:spPr>
        <a:xfrm xmlns:a="http://schemas.openxmlformats.org/drawingml/2006/main">
          <a:off x="2016979" y="4309392"/>
          <a:ext cx="317489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2">
              <a:lumMod val="60000"/>
              <a:lumOff val="4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0.31968</cdr:x>
      <cdr:y>0.92571</cdr:y>
    </cdr:from>
    <cdr:to>
      <cdr:x>0.78658</cdr:x>
      <cdr:y>0.98691</cdr:y>
    </cdr:to>
    <cdr:sp macro="" textlink="">
      <cdr:nvSpPr>
        <cdr:cNvPr id="2" name="TekstSylinder 7"/>
        <cdr:cNvSpPr txBox="1"/>
      </cdr:nvSpPr>
      <cdr:spPr>
        <a:xfrm xmlns:a="http://schemas.openxmlformats.org/drawingml/2006/main">
          <a:off x="2334468" y="4189721"/>
          <a:ext cx="340954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b-N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bg2"/>
              </a:solidFill>
            </a:rPr>
            <a:t>Theoretical congestion rents Norway-UK</a:t>
          </a:r>
          <a:endParaRPr lang="en-US" sz="1200" dirty="0">
            <a:solidFill>
              <a:schemeClr val="bg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F189C-3D79-4F1A-BEA1-33199B22C1C2}" type="datetimeFigureOut">
              <a:rPr lang="nb-NO" smtClean="0"/>
              <a:t>23.05.2016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2CBA2-B1F6-4DAC-B07D-28C3A693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21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8FD95-BF07-4074-A129-48DDE606BFB1}" type="datetimeFigureOut">
              <a:rPr lang="nb-NO" smtClean="0"/>
              <a:t>23.05.2016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3B227-B466-4F1F-A2C9-A6D2B945F4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45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ergy/sites/ener/files/documents/20130902_energy_integration_benefits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Tre introslides: </a:t>
            </a:r>
            <a:br>
              <a:rPr lang="nb-NO" dirty="0" smtClean="0"/>
            </a:br>
            <a:r>
              <a:rPr lang="nb-NO" dirty="0" smtClean="0"/>
              <a:t>Omsetning, antall mennesker, ++ eid av OED + SELSTENDIG SELSKAP MED STYRE, REGULATOR, ROLLER</a:t>
            </a:r>
            <a:r>
              <a:rPr lang="nb-NO" baseline="0" dirty="0" smtClean="0"/>
              <a:t> OG STYRING (EN FOIL KANSKJE TO). Steinar </a:t>
            </a:r>
            <a:r>
              <a:rPr lang="nb-NO" baseline="0" dirty="0" err="1" smtClean="0"/>
              <a:t>aksnes</a:t>
            </a:r>
            <a:r>
              <a:rPr lang="nb-NO" baseline="0" dirty="0" smtClean="0"/>
              <a:t> har noe til California, men på engelsk. Høre med Steinar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526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082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Commissioners heading separate project teams responsible for coordinating efforts involving several other commissioners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dirty="0" smtClean="0"/>
              <a:t>Organization developed to tear down organizational and political obstacles to ensure more aligned policies</a:t>
            </a:r>
          </a:p>
          <a:p>
            <a:endParaRPr lang="en-US" sz="1200" dirty="0" smtClean="0"/>
          </a:p>
          <a:p>
            <a:r>
              <a:rPr lang="en-US" sz="1200" dirty="0" smtClean="0"/>
              <a:t>14 commissioners works together in the Energy Union. The same team is to ensure implantation.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831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1110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Oversettes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9EC90-CB0F-4A84-9011-D2C7564EB97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2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Kan ta vekk </a:t>
            </a:r>
            <a:r>
              <a:rPr lang="nb-NO" dirty="0" err="1" smtClean="0"/>
              <a:t>Adaquecy</a:t>
            </a:r>
            <a:r>
              <a:rPr lang="nb-NO" dirty="0" smtClean="0"/>
              <a:t>. Oversett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2048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Oversett overskrift</a:t>
            </a:r>
            <a:r>
              <a:rPr lang="nb-NO" baseline="0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80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921EE-4440-413D-BFEE-4ED0E59336B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747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Bare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røde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interessant</a:t>
            </a:r>
            <a:r>
              <a:rPr lang="en-US" dirty="0" smtClean="0"/>
              <a:t>. + </a:t>
            </a:r>
            <a:r>
              <a:rPr lang="en-US" dirty="0" err="1" smtClean="0"/>
              <a:t>hvem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nasvar</a:t>
            </a:r>
            <a:r>
              <a:rPr lang="en-US" baseline="0" dirty="0" smtClean="0"/>
              <a:t> (spot </a:t>
            </a:r>
            <a:r>
              <a:rPr lang="en-US" baseline="0" dirty="0" err="1" smtClean="0"/>
              <a:t>børs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nummer</a:t>
            </a:r>
            <a:r>
              <a:rPr lang="en-US" baseline="0" dirty="0" smtClean="0"/>
              <a:t> to, </a:t>
            </a:r>
            <a:r>
              <a:rPr lang="en-US" baseline="0" dirty="0" err="1" smtClean="0"/>
              <a:t>finansiell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børs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nummer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</a:t>
            </a:r>
            <a:r>
              <a:rPr lang="en-US" baseline="0" dirty="0" smtClean="0"/>
              <a:t>, Statnett </a:t>
            </a:r>
            <a:r>
              <a:rPr lang="en-US" baseline="0" dirty="0" err="1" smtClean="0"/>
              <a:t>på</a:t>
            </a:r>
            <a:r>
              <a:rPr lang="en-US" baseline="0" dirty="0" smtClean="0"/>
              <a:t> balancing</a:t>
            </a:r>
          </a:p>
          <a:p>
            <a:endParaRPr lang="en-US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55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Oversett</a:t>
            </a:r>
            <a:endParaRPr lang="en-US" sz="12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Source:</a:t>
            </a: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BENEFITS OF AN INTEGRATED EUROPEAN ENERGY MARKET (2013), </a:t>
            </a:r>
            <a:r>
              <a:rPr lang="en-US" sz="1200" dirty="0" err="1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Booz&amp;co</a:t>
            </a:r>
            <a:r>
              <a:rPr lang="en-US" sz="12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DG Energy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050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921EE-4440-413D-BFEE-4ED0E59336B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509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Produsent: konkurranseutsatt,</a:t>
            </a:r>
            <a:r>
              <a:rPr lang="nb-NO" baseline="0" dirty="0" smtClean="0"/>
              <a:t> leverandører konkurrerer, (en slide eller to). Roller på en slide. Strøm kan </a:t>
            </a:r>
            <a:r>
              <a:rPr lang="nb-NO" baseline="0" dirty="0" err="1" smtClean="0"/>
              <a:t>ikek</a:t>
            </a:r>
            <a:r>
              <a:rPr lang="nb-NO" baseline="0" dirty="0" smtClean="0"/>
              <a:t> lagres </a:t>
            </a:r>
            <a:r>
              <a:rPr lang="nb-NO" baseline="0" dirty="0" smtClean="0">
                <a:sym typeface="Wingdings" panose="05000000000000000000" pitchFamily="2" charset="2"/>
              </a:rPr>
              <a:t> tilbud og etterspørsel må matche (systemansvarlig), strøm handles (markedskobling som utgangspunkt, produsentene får høyere pris når eksporteres, når import får </a:t>
            </a:r>
            <a:r>
              <a:rPr lang="nb-NO" baseline="0" dirty="0" err="1" smtClean="0">
                <a:sym typeface="Wingdings" panose="05000000000000000000" pitchFamily="2" charset="2"/>
              </a:rPr>
              <a:t>hydro</a:t>
            </a:r>
            <a:r>
              <a:rPr lang="nb-NO" baseline="0" dirty="0" smtClean="0">
                <a:sym typeface="Wingdings" panose="05000000000000000000" pitchFamily="2" charset="2"/>
              </a:rPr>
              <a:t> lavere pris, statnett får marginen og passer på handel i </a:t>
            </a:r>
            <a:r>
              <a:rPr lang="nb-NO" baseline="0" dirty="0" err="1" smtClean="0">
                <a:sym typeface="Wingdings" panose="05000000000000000000" pitchFamily="2" charset="2"/>
              </a:rPr>
              <a:t>europa</a:t>
            </a:r>
            <a:r>
              <a:rPr lang="nb-NO" baseline="0" dirty="0" smtClean="0">
                <a:sym typeface="Wingdings" panose="05000000000000000000" pitchFamily="2" charset="2"/>
              </a:rPr>
              <a:t>, kabler kan ikke stenges). To </a:t>
            </a:r>
            <a:r>
              <a:rPr lang="nb-NO" baseline="0" dirty="0" err="1" smtClean="0">
                <a:sym typeface="Wingdings" panose="05000000000000000000" pitchFamily="2" charset="2"/>
              </a:rPr>
              <a:t>slider</a:t>
            </a:r>
            <a:endParaRPr lang="nb-NO" dirty="0" smtClean="0"/>
          </a:p>
          <a:p>
            <a:endParaRPr lang="en-SG" dirty="0" smtClean="0"/>
          </a:p>
          <a:p>
            <a:r>
              <a:rPr lang="nb-NO" dirty="0" smtClean="0"/>
              <a:t>Produsenters rolle</a:t>
            </a:r>
          </a:p>
          <a:p>
            <a:r>
              <a:rPr lang="nb-NO" dirty="0" smtClean="0"/>
              <a:t>Leverandørers rolle</a:t>
            </a:r>
          </a:p>
          <a:p>
            <a:r>
              <a:rPr lang="nb-NO" dirty="0" smtClean="0"/>
              <a:t>Nettselskapers rolle</a:t>
            </a:r>
          </a:p>
          <a:p>
            <a:r>
              <a:rPr lang="nb-NO" dirty="0" smtClean="0"/>
              <a:t>Systemansvarlig nettselskaps rolle</a:t>
            </a:r>
          </a:p>
          <a:p>
            <a:r>
              <a:rPr lang="nb-NO" dirty="0" smtClean="0"/>
              <a:t>Strøm kan ikke lagres</a:t>
            </a:r>
          </a:p>
          <a:p>
            <a:r>
              <a:rPr lang="nb-NO" dirty="0" smtClean="0"/>
              <a:t>Hvordan strøm handels </a:t>
            </a:r>
          </a:p>
          <a:p>
            <a:endParaRPr lang="en-S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466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99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415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OK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CB191-F11D-4EC5-B7E5-05C46436E1AC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4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Oversettes </a:t>
            </a:r>
            <a:r>
              <a:rPr lang="nb-NO" dirty="0" smtClean="0">
                <a:sym typeface="Wingdings" panose="05000000000000000000" pitchFamily="2" charset="2"/>
              </a:rPr>
              <a:t> men finnes sikkert på norsk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1141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Kilde: Nordic Challenges</a:t>
            </a:r>
            <a:r>
              <a:rPr lang="nb-NO" baseline="0" dirty="0" smtClean="0"/>
              <a:t> Report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dirty="0" smtClean="0"/>
              <a:t>Teoretisk flaskehalsinntekt er beregnet som produktet av absolutt prisforskjell hver time multiplisert med en kapasitet på 1400 MW (ingen kapasitetsreduksjon). Vår andel ville tilsvart 50%. </a:t>
            </a:r>
            <a:br>
              <a:rPr lang="nb-NO" sz="1200" i="1" dirty="0" smtClean="0"/>
            </a:br>
            <a:r>
              <a:rPr lang="nb-NO" sz="1200" i="1" dirty="0" smtClean="0"/>
              <a:t>Det er ikke antatt </a:t>
            </a:r>
            <a:r>
              <a:rPr lang="nb-NO" sz="1200" i="1" dirty="0" err="1" smtClean="0"/>
              <a:t>prisvirkning</a:t>
            </a:r>
            <a:r>
              <a:rPr lang="nb-NO" sz="1200" i="1" dirty="0" smtClean="0"/>
              <a:t> som følge av handel.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20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FAB6A-90A7-451C-9399-22941FCB676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8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Overskrift må gjøres noe med (finnes kanskje på norsk)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808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/>
          <p:cNvSpPr>
            <a:spLocks noGrp="1"/>
          </p:cNvSpPr>
          <p:nvPr>
            <p:ph type="pic" sz="quarter" idx="11" hasCustomPrompt="1"/>
          </p:nvPr>
        </p:nvSpPr>
        <p:spPr>
          <a:xfrm>
            <a:off x="309562" y="288000"/>
            <a:ext cx="8523447" cy="5013208"/>
          </a:xfrm>
          <a:custGeom>
            <a:avLst/>
            <a:gdLst>
              <a:gd name="connsiteX0" fmla="*/ 0 w 8521200"/>
              <a:gd name="connsiteY0" fmla="*/ 0 h 5013208"/>
              <a:gd name="connsiteX1" fmla="*/ 8521200 w 8521200"/>
              <a:gd name="connsiteY1" fmla="*/ 0 h 5013208"/>
              <a:gd name="connsiteX2" fmla="*/ 8521200 w 8521200"/>
              <a:gd name="connsiteY2" fmla="*/ 5013208 h 5013208"/>
              <a:gd name="connsiteX3" fmla="*/ 0 w 8521200"/>
              <a:gd name="connsiteY3" fmla="*/ 5013208 h 5013208"/>
              <a:gd name="connsiteX4" fmla="*/ 0 w 8521200"/>
              <a:gd name="connsiteY4" fmla="*/ 0 h 5013208"/>
              <a:gd name="connsiteX0" fmla="*/ 2247 w 8523447"/>
              <a:gd name="connsiteY0" fmla="*/ 0 h 5013208"/>
              <a:gd name="connsiteX1" fmla="*/ 8523447 w 8523447"/>
              <a:gd name="connsiteY1" fmla="*/ 0 h 5013208"/>
              <a:gd name="connsiteX2" fmla="*/ 8523447 w 8523447"/>
              <a:gd name="connsiteY2" fmla="*/ 5013208 h 5013208"/>
              <a:gd name="connsiteX3" fmla="*/ 2247 w 8523447"/>
              <a:gd name="connsiteY3" fmla="*/ 5013208 h 5013208"/>
              <a:gd name="connsiteX4" fmla="*/ 0 w 8523447"/>
              <a:gd name="connsiteY4" fmla="*/ 2907638 h 5013208"/>
              <a:gd name="connsiteX5" fmla="*/ 2247 w 8523447"/>
              <a:gd name="connsiteY5" fmla="*/ 0 h 5013208"/>
              <a:gd name="connsiteX0" fmla="*/ 2247 w 8523447"/>
              <a:gd name="connsiteY0" fmla="*/ 0 h 5013208"/>
              <a:gd name="connsiteX1" fmla="*/ 8523447 w 8523447"/>
              <a:gd name="connsiteY1" fmla="*/ 0 h 5013208"/>
              <a:gd name="connsiteX2" fmla="*/ 8523447 w 8523447"/>
              <a:gd name="connsiteY2" fmla="*/ 5013208 h 5013208"/>
              <a:gd name="connsiteX3" fmla="*/ 0 w 8523447"/>
              <a:gd name="connsiteY3" fmla="*/ 2907638 h 5013208"/>
              <a:gd name="connsiteX4" fmla="*/ 2247 w 8523447"/>
              <a:gd name="connsiteY4" fmla="*/ 0 h 501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3447" h="5013208">
                <a:moveTo>
                  <a:pt x="2247" y="0"/>
                </a:moveTo>
                <a:lnTo>
                  <a:pt x="8523447" y="0"/>
                </a:lnTo>
                <a:lnTo>
                  <a:pt x="8523447" y="5013208"/>
                </a:lnTo>
                <a:lnTo>
                  <a:pt x="0" y="2907638"/>
                </a:lnTo>
                <a:lnTo>
                  <a:pt x="2247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872000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59" y="5943598"/>
            <a:ext cx="2231141" cy="914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925" y="4659645"/>
            <a:ext cx="5397227" cy="523220"/>
          </a:xfrm>
        </p:spPr>
        <p:txBody>
          <a:bodyPr>
            <a:spAutoFit/>
          </a:bodyPr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0" y="5305400"/>
            <a:ext cx="6400800" cy="228625"/>
          </a:xfrm>
        </p:spPr>
        <p:txBody>
          <a:bodyPr>
            <a:normAutofit/>
          </a:bodyPr>
          <a:lstStyle>
            <a:lvl1pPr marL="0" indent="0" algn="l">
              <a:buNone/>
              <a:defRPr sz="1300" b="1" i="0">
                <a:solidFill>
                  <a:srgbClr val="ED1C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3600" y="5528648"/>
            <a:ext cx="1341512" cy="224450"/>
          </a:xfrm>
        </p:spPr>
        <p:txBody>
          <a:bodyPr/>
          <a:lstStyle>
            <a:lvl1pPr algn="l">
              <a:defRPr lang="nb-NO" sz="1300" smtClean="0">
                <a:solidFill>
                  <a:srgbClr val="ED1C24"/>
                </a:solidFill>
              </a:defRPr>
            </a:lvl1pPr>
          </a:lstStyle>
          <a:p>
            <a:fld id="{B3381ECB-656C-47EC-9077-595703DC3892}" type="datetime1">
              <a:rPr lang="nb-NO" smtClean="0"/>
              <a:t>23.05.2016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526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C9CE-F424-4CA2-9D89-3818E811805D}" type="datetime1">
              <a:rPr lang="nb-NO" smtClean="0"/>
              <a:t>23.05.2016</a:t>
            </a:fld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1446" y="1639518"/>
            <a:ext cx="351000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35066" y="1639518"/>
            <a:ext cx="3510000" cy="452596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593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200" y="1638000"/>
            <a:ext cx="35100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4000" y="1638000"/>
            <a:ext cx="35100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B6AA-A402-4D0C-B995-5BEDAB559432}" type="datetime1">
              <a:rPr lang="nb-NO" smtClean="0"/>
              <a:t>23.05.2016</a:t>
            </a:fld>
            <a:endParaRPr lang="nb-NO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41446" y="2276872"/>
            <a:ext cx="3510000" cy="388860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35066" y="2276872"/>
            <a:ext cx="3510000" cy="388860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2057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380-D2E4-4210-BB09-23BF348DE49D}" type="datetime1">
              <a:rPr lang="nb-NO" smtClean="0"/>
              <a:t>23.05.2016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73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8A4C-4EB7-472C-9E81-A5988A0430E4}" type="datetime1">
              <a:rPr lang="nb-NO" smtClean="0"/>
              <a:t>23.05.2016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1925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04F1-52F7-45D2-87E0-DA33BEF8F080}" type="datetime1">
              <a:rPr lang="nb-NO" smtClean="0"/>
              <a:t>23.05.2016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7" y="0"/>
            <a:ext cx="1508763" cy="85953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684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TSO-E long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>
            <a:lvl1pPr marL="180975" indent="-180975">
              <a:tabLst/>
              <a:defRPr sz="2000" b="1" baseline="0"/>
            </a:lvl1pPr>
            <a:lvl2pPr>
              <a:buFont typeface="Courier New" pitchFamily="49" charset="0"/>
              <a:buChar char="o"/>
              <a:defRPr b="0"/>
            </a:lvl2pPr>
            <a:lvl3pPr marL="442913" indent="-222250">
              <a:buFont typeface="Arial" pitchFamily="34" charset="0"/>
              <a:buChar char="•"/>
              <a:defRPr sz="1600" b="0" i="0"/>
            </a:lvl3pPr>
            <a:lvl4pPr marL="622300" indent="-215900">
              <a:buFont typeface="Arial" pitchFamily="34" charset="0"/>
              <a:buChar char="•"/>
              <a:defRPr/>
            </a:lvl4pPr>
            <a:lvl5pPr marL="898525" indent="-215900">
              <a:defRPr sz="1400" b="1"/>
            </a:lvl5pPr>
            <a:lvl6pPr marL="1074738" indent="-215900">
              <a:buFont typeface="Arial" pitchFamily="34" charset="0"/>
              <a:buChar char="•"/>
              <a:defRPr sz="1400" i="0"/>
            </a:lvl6pPr>
            <a:lvl7pPr marL="1441450" indent="-215900">
              <a:defRPr/>
            </a:lvl7pPr>
            <a:lvl8pPr>
              <a:buNone/>
              <a:defRPr/>
            </a:lvl8pPr>
          </a:lstStyle>
          <a:p>
            <a:pPr lvl="0"/>
            <a:r>
              <a:rPr lang="en-US" dirty="0" smtClean="0"/>
              <a:t>Click to edit the text</a:t>
            </a:r>
          </a:p>
          <a:p>
            <a:pPr lvl="1"/>
            <a:r>
              <a:rPr lang="en-US" dirty="0" smtClean="0"/>
              <a:t>Second level blind text, blind text</a:t>
            </a:r>
          </a:p>
          <a:p>
            <a:pPr lvl="2"/>
            <a:r>
              <a:rPr lang="en-US" dirty="0" smtClean="0"/>
              <a:t>Third level, blind text, blind</a:t>
            </a:r>
          </a:p>
          <a:p>
            <a:pPr lvl="3"/>
            <a:r>
              <a:rPr lang="en-US" dirty="0" smtClean="0"/>
              <a:t>Fourth level, blind text, blind</a:t>
            </a:r>
          </a:p>
          <a:p>
            <a:pPr lvl="4"/>
            <a:r>
              <a:rPr lang="en-US" dirty="0" smtClean="0"/>
              <a:t>Fifth level, blind text, blind text</a:t>
            </a:r>
          </a:p>
          <a:p>
            <a:pPr lvl="5"/>
            <a:r>
              <a:rPr lang="en-US" dirty="0" smtClean="0"/>
              <a:t>Sixth level; blind text; blind text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b="1" smtClean="0"/>
              <a:t>Fremtiden er elektrisk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526760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E7E7D-5300-4AC8-863F-A42156E4E631}" type="datetime1">
              <a:rPr lang="nb-NO" smtClean="0"/>
              <a:t>23.05.2016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452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Tekst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05B19-D0F2-4663-A564-34B721D3C80E}" type="datetime1">
              <a:rPr lang="nb-NO" smtClean="0"/>
              <a:t>23.05.2016</a:t>
            </a:fld>
            <a:endParaRPr 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305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kulepunkt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ED1C24"/>
                </a:solidFill>
              </a:defRPr>
            </a:lvl1pPr>
          </a:lstStyle>
          <a:p>
            <a:pPr lvl="0"/>
            <a:r>
              <a:rPr lang="nb-NO" dirty="0" smtClean="0"/>
              <a:t>Tekst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60D9-5529-4E50-8185-72B04C9A024D}" type="datetime1">
              <a:rPr lang="nb-NO" smtClean="0"/>
              <a:t>23.05.2016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153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446" y="1639519"/>
            <a:ext cx="3486538" cy="445377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631-1E61-4E84-B492-C027B6BC91EB}" type="datetime1">
              <a:rPr lang="nb-NO" smtClean="0"/>
              <a:t>23.05.2016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778400"/>
            <a:ext cx="4132800" cy="4320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251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4EFA-F5F4-4E6C-82A8-5D26FBEB860A}" type="datetime1">
              <a:rPr lang="nb-NO" smtClean="0"/>
              <a:t>23.05.2016</a:t>
            </a:fld>
            <a:endParaRPr lang="nb-NO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45038" y="1639519"/>
            <a:ext cx="3486538" cy="4453778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 hasCustomPrompt="1"/>
          </p:nvPr>
        </p:nvSpPr>
        <p:spPr>
          <a:xfrm>
            <a:off x="943025" y="1778400"/>
            <a:ext cx="4132800" cy="4320000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 rtl="0">
              <a:buNone/>
              <a:defRPr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71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48800"/>
            <a:ext cx="9144000" cy="61092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2430000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582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5" hasCustomPrompt="1"/>
          </p:nvPr>
        </p:nvSpPr>
        <p:spPr>
          <a:xfrm>
            <a:off x="316705" y="755180"/>
            <a:ext cx="8512459" cy="5626148"/>
          </a:xfrm>
          <a:custGeom>
            <a:avLst/>
            <a:gdLst>
              <a:gd name="connsiteX0" fmla="*/ 0 w 8510400"/>
              <a:gd name="connsiteY0" fmla="*/ 0 h 5626148"/>
              <a:gd name="connsiteX1" fmla="*/ 8510400 w 8510400"/>
              <a:gd name="connsiteY1" fmla="*/ 0 h 5626148"/>
              <a:gd name="connsiteX2" fmla="*/ 8510400 w 8510400"/>
              <a:gd name="connsiteY2" fmla="*/ 5626148 h 5626148"/>
              <a:gd name="connsiteX3" fmla="*/ 0 w 8510400"/>
              <a:gd name="connsiteY3" fmla="*/ 5626148 h 5626148"/>
              <a:gd name="connsiteX4" fmla="*/ 0 w 8510400"/>
              <a:gd name="connsiteY4" fmla="*/ 0 h 5626148"/>
              <a:gd name="connsiteX0" fmla="*/ 2059 w 8512459"/>
              <a:gd name="connsiteY0" fmla="*/ 0 h 5626148"/>
              <a:gd name="connsiteX1" fmla="*/ 8512459 w 8512459"/>
              <a:gd name="connsiteY1" fmla="*/ 0 h 5626148"/>
              <a:gd name="connsiteX2" fmla="*/ 8512459 w 8512459"/>
              <a:gd name="connsiteY2" fmla="*/ 5626148 h 5626148"/>
              <a:gd name="connsiteX3" fmla="*/ 2059 w 8512459"/>
              <a:gd name="connsiteY3" fmla="*/ 5626148 h 5626148"/>
              <a:gd name="connsiteX4" fmla="*/ 0 w 8512459"/>
              <a:gd name="connsiteY4" fmla="*/ 2104701 h 5626148"/>
              <a:gd name="connsiteX5" fmla="*/ 2059 w 8512459"/>
              <a:gd name="connsiteY5" fmla="*/ 0 h 5626148"/>
              <a:gd name="connsiteX0" fmla="*/ 0 w 8512459"/>
              <a:gd name="connsiteY0" fmla="*/ 2222242 h 5743689"/>
              <a:gd name="connsiteX1" fmla="*/ 8512459 w 8512459"/>
              <a:gd name="connsiteY1" fmla="*/ 117541 h 5743689"/>
              <a:gd name="connsiteX2" fmla="*/ 8512459 w 8512459"/>
              <a:gd name="connsiteY2" fmla="*/ 5743689 h 5743689"/>
              <a:gd name="connsiteX3" fmla="*/ 2059 w 8512459"/>
              <a:gd name="connsiteY3" fmla="*/ 5743689 h 5743689"/>
              <a:gd name="connsiteX4" fmla="*/ 0 w 8512459"/>
              <a:gd name="connsiteY4" fmla="*/ 2222242 h 5743689"/>
              <a:gd name="connsiteX0" fmla="*/ 0 w 8512459"/>
              <a:gd name="connsiteY0" fmla="*/ 2104701 h 5626148"/>
              <a:gd name="connsiteX1" fmla="*/ 8512459 w 8512459"/>
              <a:gd name="connsiteY1" fmla="*/ 0 h 5626148"/>
              <a:gd name="connsiteX2" fmla="*/ 8512459 w 8512459"/>
              <a:gd name="connsiteY2" fmla="*/ 5626148 h 5626148"/>
              <a:gd name="connsiteX3" fmla="*/ 2059 w 8512459"/>
              <a:gd name="connsiteY3" fmla="*/ 5626148 h 5626148"/>
              <a:gd name="connsiteX4" fmla="*/ 0 w 8512459"/>
              <a:gd name="connsiteY4" fmla="*/ 2104701 h 562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2459" h="5626148">
                <a:moveTo>
                  <a:pt x="0" y="2104701"/>
                </a:moveTo>
                <a:lnTo>
                  <a:pt x="8512459" y="0"/>
                </a:lnTo>
                <a:lnTo>
                  <a:pt x="8512459" y="5626148"/>
                </a:lnTo>
                <a:lnTo>
                  <a:pt x="2059" y="5626148"/>
                </a:lnTo>
                <a:cubicBezTo>
                  <a:pt x="1373" y="4452332"/>
                  <a:pt x="686" y="3278517"/>
                  <a:pt x="0" y="2104701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2232000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800" y="361231"/>
            <a:ext cx="5397227" cy="832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800" y="1257900"/>
            <a:ext cx="5407328" cy="200055"/>
          </a:xfrm>
        </p:spPr>
        <p:txBody>
          <a:bodyPr>
            <a:spAutoFit/>
          </a:bodyPr>
          <a:lstStyle>
            <a:lvl1pPr marL="0" indent="0" algn="l">
              <a:buNone/>
              <a:defRPr sz="1300" b="1" i="0">
                <a:solidFill>
                  <a:srgbClr val="ED1C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27B20D-5A58-4CAF-BCB3-01C45F1CDA04}" type="datetime1">
              <a:rPr lang="nb-NO" smtClean="0"/>
              <a:t>23.05.2016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7" y="0"/>
            <a:ext cx="1508763" cy="85953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937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A4A2-724D-4413-8E0B-1BCC00125686}" type="datetime1">
              <a:rPr lang="nb-NO" smtClean="0"/>
              <a:t>23.05.2016</a:t>
            </a:fld>
            <a:endParaRPr lang="nb-NO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20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71" y="6163055"/>
            <a:ext cx="2249429" cy="6949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000" y="860981"/>
            <a:ext cx="7308690" cy="523220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6" y="1639518"/>
            <a:ext cx="7302962" cy="45259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3815" y="6559200"/>
            <a:ext cx="1341512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50">
                <a:solidFill>
                  <a:srgbClr val="414042"/>
                </a:solidFill>
              </a:defRPr>
            </a:lvl1pPr>
          </a:lstStyle>
          <a:p>
            <a:fld id="{4ECEB5C1-FCAD-4975-B611-D2C08BC1D441}" type="datetime1">
              <a:rPr lang="nb-NO" smtClean="0"/>
              <a:t>23.05.2016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528" y="6559336"/>
            <a:ext cx="1770743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50">
                <a:solidFill>
                  <a:srgbClr val="414042"/>
                </a:solidFill>
              </a:defRPr>
            </a:lvl1pPr>
          </a:lstStyle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7" y="0"/>
            <a:ext cx="1508763" cy="8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0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61" r:id="rId6"/>
    <p:sldLayoutId id="2147483659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41404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ts val="0"/>
        </a:spcBef>
        <a:buClr>
          <a:srgbClr val="ED1C24"/>
        </a:buClr>
        <a:buFont typeface="Arial" panose="020B0604020202020204" pitchFamily="34" charset="0"/>
        <a:buChar char="•"/>
        <a:defRPr sz="2400" kern="1200">
          <a:solidFill>
            <a:srgbClr val="5656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Clr>
          <a:srgbClr val="ED1C24"/>
        </a:buClr>
        <a:buFont typeface="Arial" panose="020B0604020202020204" pitchFamily="34" charset="0"/>
        <a:buChar char="•"/>
        <a:defRPr sz="2000" kern="1200">
          <a:solidFill>
            <a:srgbClr val="5656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Clr>
          <a:srgbClr val="ED1C24"/>
        </a:buClr>
        <a:buFont typeface="Arial" panose="020B0604020202020204" pitchFamily="34" charset="0"/>
        <a:buChar char="•"/>
        <a:defRPr sz="2000" kern="1200">
          <a:solidFill>
            <a:srgbClr val="5656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Clr>
          <a:srgbClr val="ED1C24"/>
        </a:buClr>
        <a:buFont typeface="Arial" panose="020B0604020202020204" pitchFamily="34" charset="0"/>
        <a:buChar char="•"/>
        <a:defRPr sz="2000" kern="1200">
          <a:solidFill>
            <a:srgbClr val="5656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Clr>
          <a:srgbClr val="ED1C24"/>
        </a:buClr>
        <a:buFont typeface="Arial" panose="020B0604020202020204" pitchFamily="34" charset="0"/>
        <a:buChar char="•"/>
        <a:defRPr sz="2000" kern="1200">
          <a:solidFill>
            <a:srgbClr val="5656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jpeg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bilde 1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542925" y="4235604"/>
            <a:ext cx="5685259" cy="1569660"/>
          </a:xfrm>
        </p:spPr>
        <p:txBody>
          <a:bodyPr/>
          <a:lstStyle/>
          <a:p>
            <a:r>
              <a:rPr lang="nb-NO" dirty="0" smtClean="0"/>
              <a:t>Europas innflytelse på norsk og nordisk kraftmarked</a:t>
            </a:r>
            <a:endParaRPr lang="nb-NO" i="1" dirty="0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519792" y="6165304"/>
            <a:ext cx="6400800" cy="516657"/>
          </a:xfrm>
        </p:spPr>
        <p:txBody>
          <a:bodyPr>
            <a:normAutofit/>
          </a:bodyPr>
          <a:lstStyle/>
          <a:p>
            <a:r>
              <a:rPr lang="nb-NO" dirty="0" smtClean="0"/>
              <a:t>Bente Hagem, </a:t>
            </a:r>
            <a:r>
              <a:rPr lang="nb-NO" dirty="0" err="1" smtClean="0"/>
              <a:t>Excecutive</a:t>
            </a:r>
            <a:r>
              <a:rPr lang="nb-NO" dirty="0" smtClean="0"/>
              <a:t> </a:t>
            </a:r>
            <a:r>
              <a:rPr lang="nb-NO" dirty="0"/>
              <a:t>V</a:t>
            </a:r>
            <a:r>
              <a:rPr lang="nb-NO" dirty="0" smtClean="0"/>
              <a:t>ice </a:t>
            </a:r>
            <a:r>
              <a:rPr lang="nb-NO" dirty="0" smtClean="0"/>
              <a:t>P</a:t>
            </a:r>
            <a:r>
              <a:rPr lang="nb-NO" dirty="0" smtClean="0"/>
              <a:t>resident, </a:t>
            </a:r>
            <a:r>
              <a:rPr lang="nb-NO" dirty="0" smtClean="0"/>
              <a:t>Statnett. </a:t>
            </a:r>
            <a:endParaRPr lang="nb-NO" dirty="0"/>
          </a:p>
          <a:p>
            <a:r>
              <a:rPr lang="nb-NO" dirty="0" smtClean="0"/>
              <a:t> 23.5.2016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51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vrundet rektangel 3"/>
          <p:cNvSpPr/>
          <p:nvPr/>
        </p:nvSpPr>
        <p:spPr>
          <a:xfrm>
            <a:off x="2321352" y="2276872"/>
            <a:ext cx="1512168" cy="136815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20 % </a:t>
            </a:r>
            <a:r>
              <a:rPr lang="en-US" sz="1200" b="1" dirty="0" smtClean="0"/>
              <a:t>Reduction in Greenhouse gas levels</a:t>
            </a:r>
            <a:endParaRPr lang="en-US" sz="1200" b="1" dirty="0"/>
          </a:p>
        </p:txBody>
      </p:sp>
      <p:sp>
        <p:nvSpPr>
          <p:cNvPr id="7" name="Avrundet rektangel 6"/>
          <p:cNvSpPr/>
          <p:nvPr/>
        </p:nvSpPr>
        <p:spPr>
          <a:xfrm>
            <a:off x="4121341" y="2286397"/>
            <a:ext cx="1512168" cy="13681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20 % </a:t>
            </a:r>
          </a:p>
          <a:p>
            <a:pPr algn="ctr"/>
            <a:r>
              <a:rPr lang="en-US" sz="1200" b="1" dirty="0" smtClean="0"/>
              <a:t>Share increase in Renewable energy sources</a:t>
            </a:r>
            <a:endParaRPr lang="en-US" sz="1200" b="1" dirty="0"/>
          </a:p>
        </p:txBody>
      </p:sp>
      <p:sp>
        <p:nvSpPr>
          <p:cNvPr id="8" name="Avrundet rektangel 7"/>
          <p:cNvSpPr/>
          <p:nvPr/>
        </p:nvSpPr>
        <p:spPr>
          <a:xfrm>
            <a:off x="5940152" y="2286397"/>
            <a:ext cx="1512168" cy="1368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20 % </a:t>
            </a:r>
            <a:r>
              <a:rPr lang="en-US" sz="1200" b="1" dirty="0" smtClean="0"/>
              <a:t>Reduction in energy consumption</a:t>
            </a:r>
            <a:endParaRPr lang="en-US" sz="1200" b="1" dirty="0"/>
          </a:p>
        </p:txBody>
      </p:sp>
      <p:sp>
        <p:nvSpPr>
          <p:cNvPr id="9" name="Avrundet rektangel 8"/>
          <p:cNvSpPr/>
          <p:nvPr/>
        </p:nvSpPr>
        <p:spPr>
          <a:xfrm>
            <a:off x="4127615" y="4011234"/>
            <a:ext cx="1512168" cy="136815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≥ 27 % </a:t>
            </a:r>
          </a:p>
          <a:p>
            <a:pPr algn="ctr"/>
            <a:r>
              <a:rPr lang="en-US" sz="1200" b="1" dirty="0" smtClean="0"/>
              <a:t>Share increase in Renewable energy sources</a:t>
            </a:r>
            <a:endParaRPr lang="en-US" sz="1200" b="1" dirty="0"/>
          </a:p>
        </p:txBody>
      </p:sp>
      <p:sp>
        <p:nvSpPr>
          <p:cNvPr id="10" name="Avrundet rektangel 9"/>
          <p:cNvSpPr/>
          <p:nvPr/>
        </p:nvSpPr>
        <p:spPr>
          <a:xfrm>
            <a:off x="5933878" y="4011234"/>
            <a:ext cx="1512168" cy="136815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30 %</a:t>
            </a:r>
          </a:p>
          <a:p>
            <a:pPr algn="ctr"/>
            <a:r>
              <a:rPr lang="en-US" sz="1200" b="1" dirty="0" smtClean="0"/>
              <a:t>Reduction in energy consumption</a:t>
            </a:r>
            <a:endParaRPr lang="en-US" sz="1200" b="1" dirty="0"/>
          </a:p>
        </p:txBody>
      </p:sp>
      <p:sp>
        <p:nvSpPr>
          <p:cNvPr id="13" name="Avrundet rektangel 12"/>
          <p:cNvSpPr/>
          <p:nvPr/>
        </p:nvSpPr>
        <p:spPr>
          <a:xfrm>
            <a:off x="2321352" y="4011234"/>
            <a:ext cx="1512168" cy="136815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40 % </a:t>
            </a:r>
            <a:r>
              <a:rPr lang="en-US" sz="1200" b="1" dirty="0" smtClean="0"/>
              <a:t>Reduction in Greenhouse gas levels</a:t>
            </a:r>
            <a:endParaRPr lang="en-US" sz="1200" b="1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208789" y="2699338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65659"/>
                </a:solidFill>
              </a:rPr>
              <a:t>2020</a:t>
            </a:r>
            <a:endParaRPr lang="en-US" sz="2800" b="1" dirty="0">
              <a:solidFill>
                <a:srgbClr val="565659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1224136" y="4433700"/>
            <a:ext cx="10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565659"/>
                </a:solidFill>
              </a:rPr>
              <a:t>2030</a:t>
            </a:r>
            <a:endParaRPr lang="en-US" sz="2800" b="1" dirty="0">
              <a:solidFill>
                <a:srgbClr val="565659"/>
              </a:solidFill>
            </a:endParaRPr>
          </a:p>
        </p:txBody>
      </p:sp>
      <p:sp>
        <p:nvSpPr>
          <p:cNvPr id="20" name="Pil ned 19"/>
          <p:cNvSpPr/>
          <p:nvPr/>
        </p:nvSpPr>
        <p:spPr>
          <a:xfrm>
            <a:off x="2945421" y="3684113"/>
            <a:ext cx="252432" cy="28803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65659"/>
              </a:solidFill>
            </a:endParaRPr>
          </a:p>
        </p:txBody>
      </p:sp>
      <p:sp>
        <p:nvSpPr>
          <p:cNvPr id="22" name="Pil ned 21"/>
          <p:cNvSpPr/>
          <p:nvPr/>
        </p:nvSpPr>
        <p:spPr>
          <a:xfrm>
            <a:off x="6497815" y="3684113"/>
            <a:ext cx="252432" cy="28803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65659"/>
              </a:solidFill>
            </a:endParaRPr>
          </a:p>
        </p:txBody>
      </p:sp>
      <p:sp>
        <p:nvSpPr>
          <p:cNvPr id="23" name="Pil ned 22"/>
          <p:cNvSpPr/>
          <p:nvPr/>
        </p:nvSpPr>
        <p:spPr>
          <a:xfrm>
            <a:off x="4721618" y="3684113"/>
            <a:ext cx="252432" cy="28803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65659"/>
              </a:solidFill>
            </a:endParaRPr>
          </a:p>
        </p:txBody>
      </p:sp>
      <p:sp>
        <p:nvSpPr>
          <p:cNvPr id="25" name="TekstSylinder 24"/>
          <p:cNvSpPr txBox="1"/>
          <p:nvPr/>
        </p:nvSpPr>
        <p:spPr>
          <a:xfrm>
            <a:off x="2321352" y="5418475"/>
            <a:ext cx="49685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 smtClean="0"/>
              <a:t>Kilde</a:t>
            </a:r>
            <a:r>
              <a:rPr lang="en-US" sz="800" i="1" dirty="0" smtClean="0"/>
              <a:t>: European Commission, Presentation of J.M. </a:t>
            </a:r>
            <a:r>
              <a:rPr lang="en-US" sz="800" i="1" dirty="0" err="1" smtClean="0"/>
              <a:t>Barosso</a:t>
            </a:r>
            <a:r>
              <a:rPr lang="en-US" sz="800" i="1" dirty="0" smtClean="0"/>
              <a:t> to the European Council, 2014 </a:t>
            </a:r>
            <a:endParaRPr lang="en-US" sz="800" i="1" dirty="0"/>
          </a:p>
        </p:txBody>
      </p:sp>
      <p:sp>
        <p:nvSpPr>
          <p:cNvPr id="21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en-US" dirty="0" smtClean="0"/>
              <a:t>The future is </a:t>
            </a:r>
            <a:r>
              <a:rPr lang="en-US" b="1" dirty="0" smtClean="0"/>
              <a:t>electric</a:t>
            </a:r>
            <a:endParaRPr lang="en-US" b="1" dirty="0"/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1043608" y="588914"/>
            <a:ext cx="7308690" cy="984885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4140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/>
              <a:t>Ambisiøse mål for 2020 &amp; 2030 på veien mot et karbonnøytralt samfunn i 2050</a:t>
            </a:r>
          </a:p>
        </p:txBody>
      </p:sp>
      <p:sp>
        <p:nvSpPr>
          <p:cNvPr id="18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</p:spPr>
        <p:txBody>
          <a:bodyPr/>
          <a:lstStyle/>
          <a:p>
            <a:r>
              <a:rPr lang="nb-NO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8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8" name="Plassholder for innhold 2"/>
          <p:cNvSpPr txBox="1">
            <a:spLocks/>
          </p:cNvSpPr>
          <p:nvPr/>
        </p:nvSpPr>
        <p:spPr>
          <a:xfrm>
            <a:off x="1115616" y="2788879"/>
            <a:ext cx="4017315" cy="17438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5588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00" indent="-2159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2pPr>
            <a:lvl3pPr marL="216000" indent="-1358900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431800" indent="-215900" algn="l" rtl="0" eaLnBrk="0" fontAlgn="base" hangingPunct="0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4pPr>
            <a:lvl5pPr marL="647700" indent="-215900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lang="en-US" sz="1600" dirty="0">
                <a:solidFill>
                  <a:schemeClr val="tx1"/>
                </a:solidFill>
                <a:latin typeface="+mn-lt"/>
                <a:cs typeface="+mn-cs"/>
              </a:defRPr>
            </a:lvl5pPr>
            <a:lvl6pPr marL="864000" indent="-216000" algn="l" rtl="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080000" indent="-216000" algn="l" rtl="0" fontAlgn="base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97100" indent="-228600" algn="l" rtl="0" fontAlgn="base">
              <a:lnSpc>
                <a:spcPts val="22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654300" indent="-228600" algn="l" rtl="0" fontAlgn="base">
              <a:lnSpc>
                <a:spcPts val="22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nb-NO" sz="2000" kern="0" dirty="0" smtClean="0">
              <a:solidFill>
                <a:srgbClr val="565659"/>
              </a:solidFill>
              <a:cs typeface="Arial"/>
            </a:endParaRPr>
          </a:p>
          <a:p>
            <a:r>
              <a:rPr lang="nb-NO" sz="2000" kern="0" dirty="0" smtClean="0">
                <a:solidFill>
                  <a:srgbClr val="565659"/>
                </a:solidFill>
                <a:cs typeface="Arial"/>
              </a:rPr>
              <a:t>42 </a:t>
            </a:r>
            <a:r>
              <a:rPr lang="nb-NO" sz="2000" kern="0" dirty="0" err="1" smtClean="0">
                <a:solidFill>
                  <a:srgbClr val="565659"/>
                </a:solidFill>
                <a:cs typeface="Arial"/>
              </a:rPr>
              <a:t>TSOer</a:t>
            </a:r>
            <a:r>
              <a:rPr lang="nb-NO" sz="2000" kern="0" dirty="0" smtClean="0">
                <a:solidFill>
                  <a:srgbClr val="565659"/>
                </a:solidFill>
                <a:cs typeface="Arial"/>
              </a:rPr>
              <a:t> er instrumentelle</a:t>
            </a:r>
          </a:p>
          <a:p>
            <a:r>
              <a:rPr lang="nb-NO" sz="2000" kern="0" dirty="0">
                <a:solidFill>
                  <a:srgbClr val="565659"/>
                </a:solidFill>
                <a:cs typeface="Arial"/>
              </a:rPr>
              <a:t>f</a:t>
            </a:r>
            <a:r>
              <a:rPr lang="nb-NO" sz="2000" kern="0" dirty="0" smtClean="0">
                <a:solidFill>
                  <a:srgbClr val="565659"/>
                </a:solidFill>
                <a:cs typeface="Arial"/>
              </a:rPr>
              <a:t>or å realisere energiomleggingen</a:t>
            </a:r>
          </a:p>
          <a:p>
            <a:endParaRPr lang="nb-NO" sz="2000" kern="0" dirty="0">
              <a:solidFill>
                <a:srgbClr val="565659"/>
              </a:solidFill>
              <a:cs typeface="Arial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5221244" y="4135202"/>
            <a:ext cx="3568092" cy="2129584"/>
            <a:chOff x="5106374" y="3810902"/>
            <a:chExt cx="3568092" cy="2129584"/>
          </a:xfrm>
        </p:grpSpPr>
        <p:pic>
          <p:nvPicPr>
            <p:cNvPr id="10" name="Picture 22" descr="R:\70 LIBRARY\Graphics\Maps\karte_04_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06374" y="3810902"/>
              <a:ext cx="3568092" cy="2129584"/>
            </a:xfrm>
            <a:prstGeom prst="roundRect">
              <a:avLst/>
            </a:prstGeom>
            <a:solidFill>
              <a:srgbClr val="FFFFFF"/>
            </a:solidFill>
            <a:ln w="9525">
              <a:solidFill>
                <a:srgbClr val="AEAFB2"/>
              </a:solidFill>
              <a:miter lim="800000"/>
              <a:headEnd/>
              <a:tailEnd/>
            </a:ln>
          </p:spPr>
        </p:pic>
        <p:pic>
          <p:nvPicPr>
            <p:cNvPr id="11" name="Bild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3693" y="3876138"/>
              <a:ext cx="876300" cy="366530"/>
            </a:xfrm>
            <a:prstGeom prst="rect">
              <a:avLst/>
            </a:prstGeom>
          </p:spPr>
        </p:pic>
      </p:grp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5"/>
          <a:srcRect b="9463"/>
          <a:stretch/>
        </p:blipFill>
        <p:spPr>
          <a:xfrm>
            <a:off x="5221244" y="1812284"/>
            <a:ext cx="3568092" cy="2120772"/>
          </a:xfrm>
          <a:prstGeom prst="roundRect">
            <a:avLst/>
          </a:prstGeom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dirty="0" smtClean="0"/>
              <a:t>10</a:t>
            </a:r>
            <a:endParaRPr lang="nb-NO" dirty="0"/>
          </a:p>
        </p:txBody>
      </p:sp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936000" y="860981"/>
            <a:ext cx="7308690" cy="523220"/>
          </a:xfrm>
        </p:spPr>
        <p:txBody>
          <a:bodyPr/>
          <a:lstStyle/>
          <a:p>
            <a:r>
              <a:rPr lang="nb-NO" dirty="0" smtClean="0"/>
              <a:t>Energiunionen er det politiske svaret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454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en-US" dirty="0" smtClean="0"/>
              <a:t>The future is </a:t>
            </a:r>
            <a:r>
              <a:rPr lang="en-US" b="1" dirty="0" smtClean="0"/>
              <a:t>electric</a:t>
            </a:r>
            <a:endParaRPr lang="en-US" b="1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36" y="1700808"/>
            <a:ext cx="2815609" cy="404404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5549">
            <a:off x="370285" y="4400726"/>
            <a:ext cx="3167794" cy="1693406"/>
          </a:xfrm>
          <a:prstGeom prst="roundRect">
            <a:avLst/>
          </a:prstGeom>
          <a:ln>
            <a:solidFill>
              <a:schemeClr val="bg2"/>
            </a:solidFill>
          </a:ln>
        </p:spPr>
      </p:pic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4139952" y="1700808"/>
            <a:ext cx="4494650" cy="410445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endParaRPr lang="nb-NO" sz="1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rgbClr val="414042"/>
                </a:solidFill>
              </a:rPr>
              <a:t>Forsyningssikkerhet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 smtClean="0">
              <a:solidFill>
                <a:srgbClr val="41404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rgbClr val="414042"/>
                </a:solidFill>
              </a:rPr>
              <a:t>Integrerte energimarkeder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 smtClean="0">
              <a:solidFill>
                <a:srgbClr val="41404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rgbClr val="414042"/>
                </a:solidFill>
              </a:rPr>
              <a:t>Energieffektivisering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 smtClean="0">
              <a:solidFill>
                <a:srgbClr val="41404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rgbClr val="414042"/>
                </a:solidFill>
              </a:rPr>
              <a:t>Reduserte klimautslipp</a:t>
            </a:r>
          </a:p>
          <a:p>
            <a:pPr marL="342900" indent="-342900">
              <a:buFont typeface="+mj-lt"/>
              <a:buAutoNum type="arabicPeriod"/>
            </a:pPr>
            <a:endParaRPr lang="nb-NO" sz="1800" dirty="0" smtClean="0">
              <a:solidFill>
                <a:srgbClr val="41404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nb-NO" sz="1800" dirty="0" smtClean="0">
                <a:solidFill>
                  <a:srgbClr val="414042"/>
                </a:solidFill>
              </a:rPr>
              <a:t>Forskning og utvikling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/>
          </p:nvPr>
        </p:nvSpPr>
        <p:spPr>
          <a:xfrm>
            <a:off x="936000" y="860981"/>
            <a:ext cx="7308690" cy="523220"/>
          </a:xfrm>
        </p:spPr>
        <p:txBody>
          <a:bodyPr/>
          <a:lstStyle/>
          <a:p>
            <a:r>
              <a:rPr lang="nb-NO" dirty="0" smtClean="0"/>
              <a:t>Energiunionens fem pilarer</a:t>
            </a:r>
            <a:endParaRPr lang="nb-NO" dirty="0"/>
          </a:p>
        </p:txBody>
      </p:sp>
      <p:sp>
        <p:nvSpPr>
          <p:cNvPr id="1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</p:spPr>
        <p:txBody>
          <a:bodyPr/>
          <a:lstStyle/>
          <a:p>
            <a:r>
              <a:rPr lang="nb-NO" dirty="0" smtClean="0"/>
              <a:t>11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49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1941992"/>
            <a:ext cx="9144000" cy="4367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1" name="Tittel 100"/>
          <p:cNvSpPr>
            <a:spLocks noGrp="1"/>
          </p:cNvSpPr>
          <p:nvPr>
            <p:ph type="title"/>
          </p:nvPr>
        </p:nvSpPr>
        <p:spPr>
          <a:xfrm>
            <a:off x="936000" y="582360"/>
            <a:ext cx="7308690" cy="1046440"/>
          </a:xfrm>
        </p:spPr>
        <p:txBody>
          <a:bodyPr/>
          <a:lstStyle/>
          <a:p>
            <a:r>
              <a:rPr lang="nb-NO" dirty="0" err="1" smtClean="0"/>
              <a:t>TSOene</a:t>
            </a:r>
            <a:r>
              <a:rPr lang="nb-NO" dirty="0" smtClean="0"/>
              <a:t> bidrar med </a:t>
            </a:r>
            <a:r>
              <a:rPr lang="nb-NO" i="1" dirty="0" smtClean="0"/>
              <a:t>hardware</a:t>
            </a:r>
            <a:r>
              <a:rPr lang="nb-NO" dirty="0" smtClean="0"/>
              <a:t> og </a:t>
            </a:r>
            <a:r>
              <a:rPr lang="nb-NO" i="1" dirty="0" err="1" smtClean="0"/>
              <a:t>software</a:t>
            </a:r>
            <a:r>
              <a:rPr lang="nb-NO" dirty="0" smtClean="0"/>
              <a:t> i kraftsystemet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grpSp>
        <p:nvGrpSpPr>
          <p:cNvPr id="3" name="Gruppe 2"/>
          <p:cNvGrpSpPr/>
          <p:nvPr/>
        </p:nvGrpSpPr>
        <p:grpSpPr>
          <a:xfrm>
            <a:off x="1927815" y="2070850"/>
            <a:ext cx="4444385" cy="3950438"/>
            <a:chOff x="5000320" y="2132856"/>
            <a:chExt cx="3024336" cy="3041427"/>
          </a:xfrm>
        </p:grpSpPr>
        <p:grpSp>
          <p:nvGrpSpPr>
            <p:cNvPr id="8" name="Gruppe 7"/>
            <p:cNvGrpSpPr/>
            <p:nvPr/>
          </p:nvGrpSpPr>
          <p:grpSpPr>
            <a:xfrm>
              <a:off x="5000320" y="2132856"/>
              <a:ext cx="3024336" cy="3041427"/>
              <a:chOff x="0" y="0"/>
              <a:chExt cx="7702566" cy="7513446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9" name="Group 4"/>
              <p:cNvGrpSpPr>
                <a:grpSpLocks noChangeAspect="1"/>
              </p:cNvGrpSpPr>
              <p:nvPr/>
            </p:nvGrpSpPr>
            <p:grpSpPr bwMode="auto">
              <a:xfrm>
                <a:off x="0" y="0"/>
                <a:ext cx="7702566" cy="7513446"/>
                <a:chOff x="0" y="0"/>
                <a:chExt cx="2029" cy="2448"/>
              </a:xfrm>
              <a:grpFill/>
            </p:grpSpPr>
            <p:sp>
              <p:nvSpPr>
                <p:cNvPr id="11" name="Freeform 5"/>
                <p:cNvSpPr>
                  <a:spLocks/>
                </p:cNvSpPr>
                <p:nvPr/>
              </p:nvSpPr>
              <p:spPr bwMode="auto">
                <a:xfrm>
                  <a:off x="919" y="1474"/>
                  <a:ext cx="20" cy="42"/>
                </a:xfrm>
                <a:custGeom>
                  <a:avLst/>
                  <a:gdLst>
                    <a:gd name="T0" fmla="*/ 20 w 20"/>
                    <a:gd name="T1" fmla="*/ 42 h 42"/>
                    <a:gd name="T2" fmla="*/ 20 w 20"/>
                    <a:gd name="T3" fmla="*/ 24 h 42"/>
                    <a:gd name="T4" fmla="*/ 16 w 20"/>
                    <a:gd name="T5" fmla="*/ 0 h 42"/>
                    <a:gd name="T6" fmla="*/ 12 w 20"/>
                    <a:gd name="T7" fmla="*/ 0 h 42"/>
                    <a:gd name="T8" fmla="*/ 0 w 20"/>
                    <a:gd name="T9" fmla="*/ 14 h 42"/>
                    <a:gd name="T10" fmla="*/ 0 w 20"/>
                    <a:gd name="T11" fmla="*/ 37 h 42"/>
                    <a:gd name="T12" fmla="*/ 12 w 20"/>
                    <a:gd name="T13" fmla="*/ 42 h 42"/>
                    <a:gd name="T14" fmla="*/ 20 w 20"/>
                    <a:gd name="T1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42">
                      <a:moveTo>
                        <a:pt x="20" y="42"/>
                      </a:moveTo>
                      <a:lnTo>
                        <a:pt x="20" y="24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0" y="14"/>
                      </a:lnTo>
                      <a:lnTo>
                        <a:pt x="0" y="37"/>
                      </a:lnTo>
                      <a:lnTo>
                        <a:pt x="12" y="42"/>
                      </a:lnTo>
                      <a:lnTo>
                        <a:pt x="20" y="4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>
                  <a:off x="919" y="1474"/>
                  <a:ext cx="20" cy="42"/>
                </a:xfrm>
                <a:custGeom>
                  <a:avLst/>
                  <a:gdLst>
                    <a:gd name="T0" fmla="*/ 20 w 20"/>
                    <a:gd name="T1" fmla="*/ 42 h 42"/>
                    <a:gd name="T2" fmla="*/ 20 w 20"/>
                    <a:gd name="T3" fmla="*/ 24 h 42"/>
                    <a:gd name="T4" fmla="*/ 16 w 20"/>
                    <a:gd name="T5" fmla="*/ 0 h 42"/>
                    <a:gd name="T6" fmla="*/ 12 w 20"/>
                    <a:gd name="T7" fmla="*/ 0 h 42"/>
                    <a:gd name="T8" fmla="*/ 0 w 20"/>
                    <a:gd name="T9" fmla="*/ 14 h 42"/>
                    <a:gd name="T10" fmla="*/ 0 w 20"/>
                    <a:gd name="T11" fmla="*/ 37 h 42"/>
                    <a:gd name="T12" fmla="*/ 12 w 20"/>
                    <a:gd name="T13" fmla="*/ 42 h 42"/>
                    <a:gd name="T14" fmla="*/ 20 w 20"/>
                    <a:gd name="T1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42">
                      <a:moveTo>
                        <a:pt x="20" y="42"/>
                      </a:moveTo>
                      <a:lnTo>
                        <a:pt x="20" y="24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0" y="14"/>
                      </a:lnTo>
                      <a:lnTo>
                        <a:pt x="0" y="37"/>
                      </a:lnTo>
                      <a:lnTo>
                        <a:pt x="12" y="42"/>
                      </a:lnTo>
                      <a:lnTo>
                        <a:pt x="20" y="4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13" name="Freeform 7"/>
                <p:cNvSpPr>
                  <a:spLocks/>
                </p:cNvSpPr>
                <p:nvPr/>
              </p:nvSpPr>
              <p:spPr bwMode="auto">
                <a:xfrm>
                  <a:off x="442" y="1382"/>
                  <a:ext cx="570" cy="613"/>
                </a:xfrm>
                <a:custGeom>
                  <a:avLst/>
                  <a:gdLst>
                    <a:gd name="T0" fmla="*/ 68 w 570"/>
                    <a:gd name="T1" fmla="*/ 514 h 613"/>
                    <a:gd name="T2" fmla="*/ 114 w 570"/>
                    <a:gd name="T3" fmla="*/ 552 h 613"/>
                    <a:gd name="T4" fmla="*/ 157 w 570"/>
                    <a:gd name="T5" fmla="*/ 567 h 613"/>
                    <a:gd name="T6" fmla="*/ 196 w 570"/>
                    <a:gd name="T7" fmla="*/ 583 h 613"/>
                    <a:gd name="T8" fmla="*/ 229 w 570"/>
                    <a:gd name="T9" fmla="*/ 602 h 613"/>
                    <a:gd name="T10" fmla="*/ 282 w 570"/>
                    <a:gd name="T11" fmla="*/ 567 h 613"/>
                    <a:gd name="T12" fmla="*/ 336 w 570"/>
                    <a:gd name="T13" fmla="*/ 544 h 613"/>
                    <a:gd name="T14" fmla="*/ 398 w 570"/>
                    <a:gd name="T15" fmla="*/ 567 h 613"/>
                    <a:gd name="T16" fmla="*/ 449 w 570"/>
                    <a:gd name="T17" fmla="*/ 588 h 613"/>
                    <a:gd name="T18" fmla="*/ 507 w 570"/>
                    <a:gd name="T19" fmla="*/ 552 h 613"/>
                    <a:gd name="T20" fmla="*/ 512 w 570"/>
                    <a:gd name="T21" fmla="*/ 519 h 613"/>
                    <a:gd name="T22" fmla="*/ 488 w 570"/>
                    <a:gd name="T23" fmla="*/ 503 h 613"/>
                    <a:gd name="T24" fmla="*/ 484 w 570"/>
                    <a:gd name="T25" fmla="*/ 464 h 613"/>
                    <a:gd name="T26" fmla="*/ 502 w 570"/>
                    <a:gd name="T27" fmla="*/ 393 h 613"/>
                    <a:gd name="T28" fmla="*/ 492 w 570"/>
                    <a:gd name="T29" fmla="*/ 354 h 613"/>
                    <a:gd name="T30" fmla="*/ 465 w 570"/>
                    <a:gd name="T31" fmla="*/ 368 h 613"/>
                    <a:gd name="T32" fmla="*/ 484 w 570"/>
                    <a:gd name="T33" fmla="*/ 318 h 613"/>
                    <a:gd name="T34" fmla="*/ 512 w 570"/>
                    <a:gd name="T35" fmla="*/ 279 h 613"/>
                    <a:gd name="T36" fmla="*/ 540 w 570"/>
                    <a:gd name="T37" fmla="*/ 273 h 613"/>
                    <a:gd name="T38" fmla="*/ 555 w 570"/>
                    <a:gd name="T39" fmla="*/ 209 h 613"/>
                    <a:gd name="T40" fmla="*/ 561 w 570"/>
                    <a:gd name="T41" fmla="*/ 174 h 613"/>
                    <a:gd name="T42" fmla="*/ 512 w 570"/>
                    <a:gd name="T43" fmla="*/ 150 h 613"/>
                    <a:gd name="T44" fmla="*/ 488 w 570"/>
                    <a:gd name="T45" fmla="*/ 134 h 613"/>
                    <a:gd name="T46" fmla="*/ 458 w 570"/>
                    <a:gd name="T47" fmla="*/ 124 h 613"/>
                    <a:gd name="T48" fmla="*/ 449 w 570"/>
                    <a:gd name="T49" fmla="*/ 106 h 613"/>
                    <a:gd name="T50" fmla="*/ 431 w 570"/>
                    <a:gd name="T51" fmla="*/ 95 h 613"/>
                    <a:gd name="T52" fmla="*/ 411 w 570"/>
                    <a:gd name="T53" fmla="*/ 66 h 613"/>
                    <a:gd name="T54" fmla="*/ 382 w 570"/>
                    <a:gd name="T55" fmla="*/ 31 h 613"/>
                    <a:gd name="T56" fmla="*/ 368 w 570"/>
                    <a:gd name="T57" fmla="*/ 7 h 613"/>
                    <a:gd name="T58" fmla="*/ 320 w 570"/>
                    <a:gd name="T59" fmla="*/ 15 h 613"/>
                    <a:gd name="T60" fmla="*/ 295 w 570"/>
                    <a:gd name="T61" fmla="*/ 66 h 613"/>
                    <a:gd name="T62" fmla="*/ 253 w 570"/>
                    <a:gd name="T63" fmla="*/ 70 h 613"/>
                    <a:gd name="T64" fmla="*/ 220 w 570"/>
                    <a:gd name="T65" fmla="*/ 106 h 613"/>
                    <a:gd name="T66" fmla="*/ 177 w 570"/>
                    <a:gd name="T67" fmla="*/ 95 h 613"/>
                    <a:gd name="T68" fmla="*/ 149 w 570"/>
                    <a:gd name="T69" fmla="*/ 59 h 613"/>
                    <a:gd name="T70" fmla="*/ 149 w 570"/>
                    <a:gd name="T71" fmla="*/ 141 h 613"/>
                    <a:gd name="T72" fmla="*/ 95 w 570"/>
                    <a:gd name="T73" fmla="*/ 130 h 613"/>
                    <a:gd name="T74" fmla="*/ 57 w 570"/>
                    <a:gd name="T75" fmla="*/ 100 h 613"/>
                    <a:gd name="T76" fmla="*/ 3 w 570"/>
                    <a:gd name="T77" fmla="*/ 106 h 613"/>
                    <a:gd name="T78" fmla="*/ 14 w 570"/>
                    <a:gd name="T79" fmla="*/ 155 h 613"/>
                    <a:gd name="T80" fmla="*/ 57 w 570"/>
                    <a:gd name="T81" fmla="*/ 184 h 613"/>
                    <a:gd name="T82" fmla="*/ 105 w 570"/>
                    <a:gd name="T83" fmla="*/ 241 h 613"/>
                    <a:gd name="T84" fmla="*/ 100 w 570"/>
                    <a:gd name="T85" fmla="*/ 279 h 613"/>
                    <a:gd name="T86" fmla="*/ 123 w 570"/>
                    <a:gd name="T87" fmla="*/ 334 h 613"/>
                    <a:gd name="T88" fmla="*/ 70 w 570"/>
                    <a:gd name="T89" fmla="*/ 472 h 6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70" h="613">
                      <a:moveTo>
                        <a:pt x="52" y="492"/>
                      </a:moveTo>
                      <a:lnTo>
                        <a:pt x="68" y="514"/>
                      </a:lnTo>
                      <a:lnTo>
                        <a:pt x="76" y="522"/>
                      </a:lnTo>
                      <a:lnTo>
                        <a:pt x="114" y="552"/>
                      </a:lnTo>
                      <a:lnTo>
                        <a:pt x="139" y="564"/>
                      </a:lnTo>
                      <a:lnTo>
                        <a:pt x="157" y="567"/>
                      </a:lnTo>
                      <a:lnTo>
                        <a:pt x="177" y="564"/>
                      </a:lnTo>
                      <a:lnTo>
                        <a:pt x="196" y="583"/>
                      </a:lnTo>
                      <a:lnTo>
                        <a:pt x="209" y="591"/>
                      </a:lnTo>
                      <a:lnTo>
                        <a:pt x="229" y="602"/>
                      </a:lnTo>
                      <a:lnTo>
                        <a:pt x="287" y="613"/>
                      </a:lnTo>
                      <a:lnTo>
                        <a:pt x="282" y="567"/>
                      </a:lnTo>
                      <a:lnTo>
                        <a:pt x="311" y="557"/>
                      </a:lnTo>
                      <a:lnTo>
                        <a:pt x="336" y="544"/>
                      </a:lnTo>
                      <a:lnTo>
                        <a:pt x="364" y="557"/>
                      </a:lnTo>
                      <a:lnTo>
                        <a:pt x="398" y="567"/>
                      </a:lnTo>
                      <a:lnTo>
                        <a:pt x="422" y="591"/>
                      </a:lnTo>
                      <a:lnTo>
                        <a:pt x="449" y="588"/>
                      </a:lnTo>
                      <a:lnTo>
                        <a:pt x="474" y="567"/>
                      </a:lnTo>
                      <a:lnTo>
                        <a:pt x="507" y="552"/>
                      </a:lnTo>
                      <a:lnTo>
                        <a:pt x="512" y="544"/>
                      </a:lnTo>
                      <a:lnTo>
                        <a:pt x="512" y="519"/>
                      </a:lnTo>
                      <a:lnTo>
                        <a:pt x="498" y="514"/>
                      </a:lnTo>
                      <a:lnTo>
                        <a:pt x="488" y="503"/>
                      </a:lnTo>
                      <a:lnTo>
                        <a:pt x="488" y="482"/>
                      </a:lnTo>
                      <a:lnTo>
                        <a:pt x="484" y="464"/>
                      </a:lnTo>
                      <a:lnTo>
                        <a:pt x="498" y="422"/>
                      </a:lnTo>
                      <a:lnTo>
                        <a:pt x="502" y="393"/>
                      </a:lnTo>
                      <a:lnTo>
                        <a:pt x="492" y="380"/>
                      </a:lnTo>
                      <a:lnTo>
                        <a:pt x="492" y="354"/>
                      </a:lnTo>
                      <a:lnTo>
                        <a:pt x="478" y="354"/>
                      </a:lnTo>
                      <a:lnTo>
                        <a:pt x="465" y="368"/>
                      </a:lnTo>
                      <a:lnTo>
                        <a:pt x="458" y="348"/>
                      </a:lnTo>
                      <a:lnTo>
                        <a:pt x="484" y="318"/>
                      </a:lnTo>
                      <a:lnTo>
                        <a:pt x="502" y="293"/>
                      </a:lnTo>
                      <a:lnTo>
                        <a:pt x="512" y="279"/>
                      </a:lnTo>
                      <a:lnTo>
                        <a:pt x="527" y="284"/>
                      </a:lnTo>
                      <a:lnTo>
                        <a:pt x="540" y="273"/>
                      </a:lnTo>
                      <a:lnTo>
                        <a:pt x="540" y="259"/>
                      </a:lnTo>
                      <a:lnTo>
                        <a:pt x="555" y="209"/>
                      </a:lnTo>
                      <a:lnTo>
                        <a:pt x="570" y="194"/>
                      </a:lnTo>
                      <a:lnTo>
                        <a:pt x="561" y="174"/>
                      </a:lnTo>
                      <a:lnTo>
                        <a:pt x="521" y="159"/>
                      </a:lnTo>
                      <a:lnTo>
                        <a:pt x="512" y="150"/>
                      </a:lnTo>
                      <a:lnTo>
                        <a:pt x="498" y="134"/>
                      </a:lnTo>
                      <a:lnTo>
                        <a:pt x="488" y="134"/>
                      </a:lnTo>
                      <a:lnTo>
                        <a:pt x="474" y="130"/>
                      </a:lnTo>
                      <a:lnTo>
                        <a:pt x="458" y="124"/>
                      </a:lnTo>
                      <a:lnTo>
                        <a:pt x="445" y="109"/>
                      </a:lnTo>
                      <a:lnTo>
                        <a:pt x="449" y="106"/>
                      </a:lnTo>
                      <a:lnTo>
                        <a:pt x="445" y="84"/>
                      </a:lnTo>
                      <a:lnTo>
                        <a:pt x="431" y="95"/>
                      </a:lnTo>
                      <a:lnTo>
                        <a:pt x="416" y="90"/>
                      </a:lnTo>
                      <a:lnTo>
                        <a:pt x="411" y="66"/>
                      </a:lnTo>
                      <a:lnTo>
                        <a:pt x="393" y="51"/>
                      </a:lnTo>
                      <a:lnTo>
                        <a:pt x="382" y="31"/>
                      </a:lnTo>
                      <a:lnTo>
                        <a:pt x="364" y="25"/>
                      </a:lnTo>
                      <a:lnTo>
                        <a:pt x="368" y="7"/>
                      </a:lnTo>
                      <a:lnTo>
                        <a:pt x="368" y="0"/>
                      </a:lnTo>
                      <a:lnTo>
                        <a:pt x="320" y="15"/>
                      </a:lnTo>
                      <a:lnTo>
                        <a:pt x="306" y="34"/>
                      </a:lnTo>
                      <a:lnTo>
                        <a:pt x="295" y="66"/>
                      </a:lnTo>
                      <a:lnTo>
                        <a:pt x="277" y="70"/>
                      </a:lnTo>
                      <a:lnTo>
                        <a:pt x="253" y="70"/>
                      </a:lnTo>
                      <a:lnTo>
                        <a:pt x="234" y="81"/>
                      </a:lnTo>
                      <a:lnTo>
                        <a:pt x="220" y="106"/>
                      </a:lnTo>
                      <a:lnTo>
                        <a:pt x="196" y="95"/>
                      </a:lnTo>
                      <a:lnTo>
                        <a:pt x="177" y="95"/>
                      </a:lnTo>
                      <a:lnTo>
                        <a:pt x="173" y="66"/>
                      </a:lnTo>
                      <a:lnTo>
                        <a:pt x="149" y="59"/>
                      </a:lnTo>
                      <a:lnTo>
                        <a:pt x="154" y="95"/>
                      </a:lnTo>
                      <a:lnTo>
                        <a:pt x="149" y="141"/>
                      </a:lnTo>
                      <a:lnTo>
                        <a:pt x="123" y="130"/>
                      </a:lnTo>
                      <a:lnTo>
                        <a:pt x="95" y="130"/>
                      </a:lnTo>
                      <a:lnTo>
                        <a:pt x="86" y="106"/>
                      </a:lnTo>
                      <a:lnTo>
                        <a:pt x="57" y="100"/>
                      </a:lnTo>
                      <a:lnTo>
                        <a:pt x="27" y="106"/>
                      </a:lnTo>
                      <a:lnTo>
                        <a:pt x="3" y="106"/>
                      </a:lnTo>
                      <a:lnTo>
                        <a:pt x="0" y="141"/>
                      </a:lnTo>
                      <a:lnTo>
                        <a:pt x="14" y="155"/>
                      </a:lnTo>
                      <a:lnTo>
                        <a:pt x="34" y="159"/>
                      </a:lnTo>
                      <a:lnTo>
                        <a:pt x="57" y="184"/>
                      </a:lnTo>
                      <a:lnTo>
                        <a:pt x="86" y="198"/>
                      </a:lnTo>
                      <a:lnTo>
                        <a:pt x="105" y="241"/>
                      </a:lnTo>
                      <a:lnTo>
                        <a:pt x="95" y="259"/>
                      </a:lnTo>
                      <a:lnTo>
                        <a:pt x="100" y="279"/>
                      </a:lnTo>
                      <a:lnTo>
                        <a:pt x="119" y="299"/>
                      </a:lnTo>
                      <a:lnTo>
                        <a:pt x="123" y="334"/>
                      </a:lnTo>
                      <a:lnTo>
                        <a:pt x="100" y="407"/>
                      </a:lnTo>
                      <a:lnTo>
                        <a:pt x="70" y="472"/>
                      </a:lnTo>
                      <a:lnTo>
                        <a:pt x="52" y="49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14" name="Freeform 9"/>
                <p:cNvSpPr>
                  <a:spLocks/>
                </p:cNvSpPr>
                <p:nvPr/>
              </p:nvSpPr>
              <p:spPr bwMode="auto">
                <a:xfrm>
                  <a:off x="806" y="1367"/>
                  <a:ext cx="137" cy="144"/>
                </a:xfrm>
                <a:custGeom>
                  <a:avLst/>
                  <a:gdLst>
                    <a:gd name="T0" fmla="*/ 101 w 137"/>
                    <a:gd name="T1" fmla="*/ 15 h 144"/>
                    <a:gd name="T2" fmla="*/ 110 w 137"/>
                    <a:gd name="T3" fmla="*/ 26 h 144"/>
                    <a:gd name="T4" fmla="*/ 119 w 137"/>
                    <a:gd name="T5" fmla="*/ 30 h 144"/>
                    <a:gd name="T6" fmla="*/ 119 w 137"/>
                    <a:gd name="T7" fmla="*/ 55 h 144"/>
                    <a:gd name="T8" fmla="*/ 133 w 137"/>
                    <a:gd name="T9" fmla="*/ 64 h 144"/>
                    <a:gd name="T10" fmla="*/ 137 w 137"/>
                    <a:gd name="T11" fmla="*/ 85 h 144"/>
                    <a:gd name="T12" fmla="*/ 128 w 137"/>
                    <a:gd name="T13" fmla="*/ 105 h 144"/>
                    <a:gd name="T14" fmla="*/ 124 w 137"/>
                    <a:gd name="T15" fmla="*/ 105 h 144"/>
                    <a:gd name="T16" fmla="*/ 110 w 137"/>
                    <a:gd name="T17" fmla="*/ 119 h 144"/>
                    <a:gd name="T18" fmla="*/ 110 w 137"/>
                    <a:gd name="T19" fmla="*/ 144 h 144"/>
                    <a:gd name="T20" fmla="*/ 94 w 137"/>
                    <a:gd name="T21" fmla="*/ 137 h 144"/>
                    <a:gd name="T22" fmla="*/ 81 w 137"/>
                    <a:gd name="T23" fmla="*/ 123 h 144"/>
                    <a:gd name="T24" fmla="*/ 85 w 137"/>
                    <a:gd name="T25" fmla="*/ 119 h 144"/>
                    <a:gd name="T26" fmla="*/ 81 w 137"/>
                    <a:gd name="T27" fmla="*/ 99 h 144"/>
                    <a:gd name="T28" fmla="*/ 66 w 137"/>
                    <a:gd name="T29" fmla="*/ 110 h 144"/>
                    <a:gd name="T30" fmla="*/ 51 w 137"/>
                    <a:gd name="T31" fmla="*/ 105 h 144"/>
                    <a:gd name="T32" fmla="*/ 47 w 137"/>
                    <a:gd name="T33" fmla="*/ 81 h 144"/>
                    <a:gd name="T34" fmla="*/ 27 w 137"/>
                    <a:gd name="T35" fmla="*/ 64 h 144"/>
                    <a:gd name="T36" fmla="*/ 18 w 137"/>
                    <a:gd name="T37" fmla="*/ 46 h 144"/>
                    <a:gd name="T38" fmla="*/ 0 w 137"/>
                    <a:gd name="T39" fmla="*/ 40 h 144"/>
                    <a:gd name="T40" fmla="*/ 4 w 137"/>
                    <a:gd name="T41" fmla="*/ 21 h 144"/>
                    <a:gd name="T42" fmla="*/ 4 w 137"/>
                    <a:gd name="T43" fmla="*/ 15 h 144"/>
                    <a:gd name="T44" fmla="*/ 38 w 137"/>
                    <a:gd name="T45" fmla="*/ 0 h 144"/>
                    <a:gd name="T46" fmla="*/ 47 w 137"/>
                    <a:gd name="T47" fmla="*/ 15 h 144"/>
                    <a:gd name="T48" fmla="*/ 85 w 137"/>
                    <a:gd name="T49" fmla="*/ 6 h 144"/>
                    <a:gd name="T50" fmla="*/ 101 w 137"/>
                    <a:gd name="T51" fmla="*/ 15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37" h="144">
                      <a:moveTo>
                        <a:pt x="101" y="15"/>
                      </a:moveTo>
                      <a:lnTo>
                        <a:pt x="110" y="26"/>
                      </a:lnTo>
                      <a:lnTo>
                        <a:pt x="119" y="30"/>
                      </a:lnTo>
                      <a:lnTo>
                        <a:pt x="119" y="55"/>
                      </a:lnTo>
                      <a:lnTo>
                        <a:pt x="133" y="64"/>
                      </a:lnTo>
                      <a:lnTo>
                        <a:pt x="137" y="85"/>
                      </a:lnTo>
                      <a:lnTo>
                        <a:pt x="128" y="105"/>
                      </a:lnTo>
                      <a:lnTo>
                        <a:pt x="124" y="105"/>
                      </a:lnTo>
                      <a:lnTo>
                        <a:pt x="110" y="119"/>
                      </a:lnTo>
                      <a:lnTo>
                        <a:pt x="110" y="144"/>
                      </a:lnTo>
                      <a:lnTo>
                        <a:pt x="94" y="137"/>
                      </a:lnTo>
                      <a:lnTo>
                        <a:pt x="81" y="123"/>
                      </a:lnTo>
                      <a:lnTo>
                        <a:pt x="85" y="119"/>
                      </a:lnTo>
                      <a:lnTo>
                        <a:pt x="81" y="99"/>
                      </a:lnTo>
                      <a:lnTo>
                        <a:pt x="66" y="110"/>
                      </a:lnTo>
                      <a:lnTo>
                        <a:pt x="51" y="105"/>
                      </a:lnTo>
                      <a:lnTo>
                        <a:pt x="47" y="81"/>
                      </a:lnTo>
                      <a:lnTo>
                        <a:pt x="27" y="64"/>
                      </a:lnTo>
                      <a:lnTo>
                        <a:pt x="18" y="46"/>
                      </a:lnTo>
                      <a:lnTo>
                        <a:pt x="0" y="40"/>
                      </a:lnTo>
                      <a:lnTo>
                        <a:pt x="4" y="21"/>
                      </a:lnTo>
                      <a:lnTo>
                        <a:pt x="4" y="15"/>
                      </a:lnTo>
                      <a:lnTo>
                        <a:pt x="38" y="0"/>
                      </a:lnTo>
                      <a:lnTo>
                        <a:pt x="47" y="15"/>
                      </a:lnTo>
                      <a:lnTo>
                        <a:pt x="85" y="6"/>
                      </a:lnTo>
                      <a:lnTo>
                        <a:pt x="101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15" name="Freeform 10"/>
                <p:cNvSpPr>
                  <a:spLocks/>
                </p:cNvSpPr>
                <p:nvPr/>
              </p:nvSpPr>
              <p:spPr bwMode="auto">
                <a:xfrm>
                  <a:off x="845" y="1244"/>
                  <a:ext cx="161" cy="189"/>
                </a:xfrm>
                <a:custGeom>
                  <a:avLst/>
                  <a:gdLst>
                    <a:gd name="T0" fmla="*/ 161 w 161"/>
                    <a:gd name="T1" fmla="*/ 20 h 189"/>
                    <a:gd name="T2" fmla="*/ 148 w 161"/>
                    <a:gd name="T3" fmla="*/ 55 h 189"/>
                    <a:gd name="T4" fmla="*/ 137 w 161"/>
                    <a:gd name="T5" fmla="*/ 64 h 189"/>
                    <a:gd name="T6" fmla="*/ 148 w 161"/>
                    <a:gd name="T7" fmla="*/ 84 h 189"/>
                    <a:gd name="T8" fmla="*/ 135 w 161"/>
                    <a:gd name="T9" fmla="*/ 95 h 189"/>
                    <a:gd name="T10" fmla="*/ 118 w 161"/>
                    <a:gd name="T11" fmla="*/ 114 h 189"/>
                    <a:gd name="T12" fmla="*/ 105 w 161"/>
                    <a:gd name="T13" fmla="*/ 114 h 189"/>
                    <a:gd name="T14" fmla="*/ 99 w 161"/>
                    <a:gd name="T15" fmla="*/ 145 h 189"/>
                    <a:gd name="T16" fmla="*/ 95 w 161"/>
                    <a:gd name="T17" fmla="*/ 163 h 189"/>
                    <a:gd name="T18" fmla="*/ 95 w 161"/>
                    <a:gd name="T19" fmla="*/ 189 h 189"/>
                    <a:gd name="T20" fmla="*/ 82 w 161"/>
                    <a:gd name="T21" fmla="*/ 180 h 189"/>
                    <a:gd name="T22" fmla="*/ 82 w 161"/>
                    <a:gd name="T23" fmla="*/ 154 h 189"/>
                    <a:gd name="T24" fmla="*/ 73 w 161"/>
                    <a:gd name="T25" fmla="*/ 150 h 189"/>
                    <a:gd name="T26" fmla="*/ 63 w 161"/>
                    <a:gd name="T27" fmla="*/ 139 h 189"/>
                    <a:gd name="T28" fmla="*/ 48 w 161"/>
                    <a:gd name="T29" fmla="*/ 130 h 189"/>
                    <a:gd name="T30" fmla="*/ 9 w 161"/>
                    <a:gd name="T31" fmla="*/ 139 h 189"/>
                    <a:gd name="T32" fmla="*/ 0 w 161"/>
                    <a:gd name="T33" fmla="*/ 125 h 189"/>
                    <a:gd name="T34" fmla="*/ 19 w 161"/>
                    <a:gd name="T35" fmla="*/ 104 h 189"/>
                    <a:gd name="T36" fmla="*/ 39 w 161"/>
                    <a:gd name="T37" fmla="*/ 84 h 189"/>
                    <a:gd name="T38" fmla="*/ 52 w 161"/>
                    <a:gd name="T39" fmla="*/ 64 h 189"/>
                    <a:gd name="T40" fmla="*/ 63 w 161"/>
                    <a:gd name="T41" fmla="*/ 34 h 189"/>
                    <a:gd name="T42" fmla="*/ 75 w 161"/>
                    <a:gd name="T43" fmla="*/ 29 h 189"/>
                    <a:gd name="T44" fmla="*/ 73 w 161"/>
                    <a:gd name="T45" fmla="*/ 64 h 189"/>
                    <a:gd name="T46" fmla="*/ 86 w 161"/>
                    <a:gd name="T47" fmla="*/ 79 h 189"/>
                    <a:gd name="T48" fmla="*/ 105 w 161"/>
                    <a:gd name="T49" fmla="*/ 64 h 189"/>
                    <a:gd name="T50" fmla="*/ 109 w 161"/>
                    <a:gd name="T51" fmla="*/ 49 h 189"/>
                    <a:gd name="T52" fmla="*/ 95 w 161"/>
                    <a:gd name="T53" fmla="*/ 39 h 189"/>
                    <a:gd name="T54" fmla="*/ 95 w 161"/>
                    <a:gd name="T55" fmla="*/ 10 h 189"/>
                    <a:gd name="T56" fmla="*/ 124 w 161"/>
                    <a:gd name="T57" fmla="*/ 0 h 189"/>
                    <a:gd name="T58" fmla="*/ 161 w 161"/>
                    <a:gd name="T59" fmla="*/ 2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61" h="189">
                      <a:moveTo>
                        <a:pt x="161" y="20"/>
                      </a:moveTo>
                      <a:lnTo>
                        <a:pt x="148" y="55"/>
                      </a:lnTo>
                      <a:lnTo>
                        <a:pt x="137" y="64"/>
                      </a:lnTo>
                      <a:lnTo>
                        <a:pt x="148" y="84"/>
                      </a:lnTo>
                      <a:lnTo>
                        <a:pt x="135" y="95"/>
                      </a:lnTo>
                      <a:lnTo>
                        <a:pt x="118" y="114"/>
                      </a:lnTo>
                      <a:lnTo>
                        <a:pt x="105" y="114"/>
                      </a:lnTo>
                      <a:lnTo>
                        <a:pt x="99" y="145"/>
                      </a:lnTo>
                      <a:lnTo>
                        <a:pt x="95" y="163"/>
                      </a:lnTo>
                      <a:lnTo>
                        <a:pt x="95" y="189"/>
                      </a:lnTo>
                      <a:lnTo>
                        <a:pt x="82" y="180"/>
                      </a:lnTo>
                      <a:lnTo>
                        <a:pt x="82" y="154"/>
                      </a:lnTo>
                      <a:lnTo>
                        <a:pt x="73" y="150"/>
                      </a:lnTo>
                      <a:lnTo>
                        <a:pt x="63" y="139"/>
                      </a:lnTo>
                      <a:lnTo>
                        <a:pt x="48" y="130"/>
                      </a:lnTo>
                      <a:lnTo>
                        <a:pt x="9" y="139"/>
                      </a:lnTo>
                      <a:lnTo>
                        <a:pt x="0" y="125"/>
                      </a:lnTo>
                      <a:lnTo>
                        <a:pt x="19" y="104"/>
                      </a:lnTo>
                      <a:lnTo>
                        <a:pt x="39" y="84"/>
                      </a:lnTo>
                      <a:lnTo>
                        <a:pt x="52" y="64"/>
                      </a:lnTo>
                      <a:lnTo>
                        <a:pt x="63" y="34"/>
                      </a:lnTo>
                      <a:lnTo>
                        <a:pt x="75" y="29"/>
                      </a:lnTo>
                      <a:lnTo>
                        <a:pt x="73" y="64"/>
                      </a:lnTo>
                      <a:lnTo>
                        <a:pt x="86" y="79"/>
                      </a:lnTo>
                      <a:lnTo>
                        <a:pt x="105" y="64"/>
                      </a:lnTo>
                      <a:lnTo>
                        <a:pt x="109" y="49"/>
                      </a:lnTo>
                      <a:lnTo>
                        <a:pt x="95" y="39"/>
                      </a:lnTo>
                      <a:lnTo>
                        <a:pt x="95" y="10"/>
                      </a:lnTo>
                      <a:lnTo>
                        <a:pt x="124" y="0"/>
                      </a:lnTo>
                      <a:lnTo>
                        <a:pt x="161" y="2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16" name="Freeform 11"/>
                <p:cNvSpPr>
                  <a:spLocks/>
                </p:cNvSpPr>
                <p:nvPr/>
              </p:nvSpPr>
              <p:spPr bwMode="auto">
                <a:xfrm>
                  <a:off x="934" y="1155"/>
                  <a:ext cx="383" cy="531"/>
                </a:xfrm>
                <a:custGeom>
                  <a:avLst/>
                  <a:gdLst>
                    <a:gd name="T0" fmla="*/ 157 w 383"/>
                    <a:gd name="T1" fmla="*/ 0 h 531"/>
                    <a:gd name="T2" fmla="*/ 155 w 383"/>
                    <a:gd name="T3" fmla="*/ 30 h 531"/>
                    <a:gd name="T4" fmla="*/ 155 w 383"/>
                    <a:gd name="T5" fmla="*/ 59 h 531"/>
                    <a:gd name="T6" fmla="*/ 131 w 383"/>
                    <a:gd name="T7" fmla="*/ 95 h 531"/>
                    <a:gd name="T8" fmla="*/ 82 w 383"/>
                    <a:gd name="T9" fmla="*/ 77 h 531"/>
                    <a:gd name="T10" fmla="*/ 58 w 383"/>
                    <a:gd name="T11" fmla="*/ 143 h 531"/>
                    <a:gd name="T12" fmla="*/ 58 w 383"/>
                    <a:gd name="T13" fmla="*/ 173 h 531"/>
                    <a:gd name="T14" fmla="*/ 27 w 383"/>
                    <a:gd name="T15" fmla="*/ 202 h 531"/>
                    <a:gd name="T16" fmla="*/ 9 w 383"/>
                    <a:gd name="T17" fmla="*/ 234 h 531"/>
                    <a:gd name="T18" fmla="*/ 4 w 383"/>
                    <a:gd name="T19" fmla="*/ 277 h 531"/>
                    <a:gd name="T20" fmla="*/ 0 w 383"/>
                    <a:gd name="T21" fmla="*/ 317 h 531"/>
                    <a:gd name="T22" fmla="*/ 4 w 383"/>
                    <a:gd name="T23" fmla="*/ 362 h 531"/>
                    <a:gd name="T24" fmla="*/ 27 w 383"/>
                    <a:gd name="T25" fmla="*/ 387 h 531"/>
                    <a:gd name="T26" fmla="*/ 77 w 383"/>
                    <a:gd name="T27" fmla="*/ 422 h 531"/>
                    <a:gd name="T28" fmla="*/ 47 w 383"/>
                    <a:gd name="T29" fmla="*/ 487 h 531"/>
                    <a:gd name="T30" fmla="*/ 71 w 383"/>
                    <a:gd name="T31" fmla="*/ 506 h 531"/>
                    <a:gd name="T32" fmla="*/ 135 w 383"/>
                    <a:gd name="T33" fmla="*/ 520 h 531"/>
                    <a:gd name="T34" fmla="*/ 157 w 383"/>
                    <a:gd name="T35" fmla="*/ 520 h 531"/>
                    <a:gd name="T36" fmla="*/ 183 w 383"/>
                    <a:gd name="T37" fmla="*/ 520 h 531"/>
                    <a:gd name="T38" fmla="*/ 265 w 383"/>
                    <a:gd name="T39" fmla="*/ 512 h 531"/>
                    <a:gd name="T40" fmla="*/ 297 w 383"/>
                    <a:gd name="T41" fmla="*/ 516 h 531"/>
                    <a:gd name="T42" fmla="*/ 317 w 383"/>
                    <a:gd name="T43" fmla="*/ 450 h 531"/>
                    <a:gd name="T44" fmla="*/ 303 w 383"/>
                    <a:gd name="T45" fmla="*/ 406 h 531"/>
                    <a:gd name="T46" fmla="*/ 274 w 383"/>
                    <a:gd name="T47" fmla="*/ 362 h 531"/>
                    <a:gd name="T48" fmla="*/ 261 w 383"/>
                    <a:gd name="T49" fmla="*/ 327 h 531"/>
                    <a:gd name="T50" fmla="*/ 317 w 383"/>
                    <a:gd name="T51" fmla="*/ 312 h 531"/>
                    <a:gd name="T52" fmla="*/ 351 w 383"/>
                    <a:gd name="T53" fmla="*/ 293 h 531"/>
                    <a:gd name="T54" fmla="*/ 381 w 383"/>
                    <a:gd name="T55" fmla="*/ 293 h 531"/>
                    <a:gd name="T56" fmla="*/ 381 w 383"/>
                    <a:gd name="T57" fmla="*/ 252 h 531"/>
                    <a:gd name="T58" fmla="*/ 364 w 383"/>
                    <a:gd name="T59" fmla="*/ 164 h 531"/>
                    <a:gd name="T60" fmla="*/ 359 w 383"/>
                    <a:gd name="T61" fmla="*/ 128 h 531"/>
                    <a:gd name="T62" fmla="*/ 356 w 383"/>
                    <a:gd name="T63" fmla="*/ 90 h 531"/>
                    <a:gd name="T64" fmla="*/ 322 w 383"/>
                    <a:gd name="T65" fmla="*/ 59 h 531"/>
                    <a:gd name="T66" fmla="*/ 326 w 383"/>
                    <a:gd name="T67" fmla="*/ 25 h 531"/>
                    <a:gd name="T68" fmla="*/ 284 w 383"/>
                    <a:gd name="T69" fmla="*/ 50 h 531"/>
                    <a:gd name="T70" fmla="*/ 221 w 383"/>
                    <a:gd name="T71" fmla="*/ 70 h 531"/>
                    <a:gd name="T72" fmla="*/ 192 w 383"/>
                    <a:gd name="T73" fmla="*/ 30 h 531"/>
                    <a:gd name="T74" fmla="*/ 179 w 383"/>
                    <a:gd name="T75" fmla="*/ 0 h 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83" h="531">
                      <a:moveTo>
                        <a:pt x="179" y="0"/>
                      </a:moveTo>
                      <a:lnTo>
                        <a:pt x="157" y="0"/>
                      </a:lnTo>
                      <a:lnTo>
                        <a:pt x="144" y="0"/>
                      </a:lnTo>
                      <a:lnTo>
                        <a:pt x="155" y="30"/>
                      </a:lnTo>
                      <a:lnTo>
                        <a:pt x="139" y="40"/>
                      </a:lnTo>
                      <a:lnTo>
                        <a:pt x="155" y="59"/>
                      </a:lnTo>
                      <a:lnTo>
                        <a:pt x="135" y="75"/>
                      </a:lnTo>
                      <a:lnTo>
                        <a:pt x="131" y="95"/>
                      </a:lnTo>
                      <a:lnTo>
                        <a:pt x="112" y="84"/>
                      </a:lnTo>
                      <a:lnTo>
                        <a:pt x="82" y="77"/>
                      </a:lnTo>
                      <a:lnTo>
                        <a:pt x="71" y="109"/>
                      </a:lnTo>
                      <a:lnTo>
                        <a:pt x="58" y="143"/>
                      </a:lnTo>
                      <a:lnTo>
                        <a:pt x="47" y="153"/>
                      </a:lnTo>
                      <a:lnTo>
                        <a:pt x="58" y="173"/>
                      </a:lnTo>
                      <a:lnTo>
                        <a:pt x="45" y="184"/>
                      </a:lnTo>
                      <a:lnTo>
                        <a:pt x="27" y="202"/>
                      </a:lnTo>
                      <a:lnTo>
                        <a:pt x="14" y="202"/>
                      </a:lnTo>
                      <a:lnTo>
                        <a:pt x="9" y="234"/>
                      </a:lnTo>
                      <a:lnTo>
                        <a:pt x="4" y="252"/>
                      </a:lnTo>
                      <a:lnTo>
                        <a:pt x="4" y="277"/>
                      </a:lnTo>
                      <a:lnTo>
                        <a:pt x="9" y="298"/>
                      </a:lnTo>
                      <a:lnTo>
                        <a:pt x="0" y="317"/>
                      </a:lnTo>
                      <a:lnTo>
                        <a:pt x="4" y="342"/>
                      </a:lnTo>
                      <a:lnTo>
                        <a:pt x="4" y="362"/>
                      </a:lnTo>
                      <a:lnTo>
                        <a:pt x="19" y="377"/>
                      </a:lnTo>
                      <a:lnTo>
                        <a:pt x="27" y="387"/>
                      </a:lnTo>
                      <a:lnTo>
                        <a:pt x="68" y="400"/>
                      </a:lnTo>
                      <a:lnTo>
                        <a:pt x="77" y="422"/>
                      </a:lnTo>
                      <a:lnTo>
                        <a:pt x="63" y="437"/>
                      </a:lnTo>
                      <a:lnTo>
                        <a:pt x="47" y="487"/>
                      </a:lnTo>
                      <a:lnTo>
                        <a:pt x="47" y="500"/>
                      </a:lnTo>
                      <a:lnTo>
                        <a:pt x="71" y="506"/>
                      </a:lnTo>
                      <a:lnTo>
                        <a:pt x="112" y="506"/>
                      </a:lnTo>
                      <a:lnTo>
                        <a:pt x="135" y="520"/>
                      </a:lnTo>
                      <a:lnTo>
                        <a:pt x="144" y="516"/>
                      </a:lnTo>
                      <a:lnTo>
                        <a:pt x="157" y="520"/>
                      </a:lnTo>
                      <a:lnTo>
                        <a:pt x="167" y="531"/>
                      </a:lnTo>
                      <a:lnTo>
                        <a:pt x="183" y="520"/>
                      </a:lnTo>
                      <a:lnTo>
                        <a:pt x="206" y="531"/>
                      </a:lnTo>
                      <a:lnTo>
                        <a:pt x="265" y="512"/>
                      </a:lnTo>
                      <a:lnTo>
                        <a:pt x="278" y="516"/>
                      </a:lnTo>
                      <a:lnTo>
                        <a:pt x="297" y="516"/>
                      </a:lnTo>
                      <a:lnTo>
                        <a:pt x="289" y="487"/>
                      </a:lnTo>
                      <a:lnTo>
                        <a:pt x="317" y="450"/>
                      </a:lnTo>
                      <a:lnTo>
                        <a:pt x="338" y="443"/>
                      </a:lnTo>
                      <a:lnTo>
                        <a:pt x="303" y="406"/>
                      </a:lnTo>
                      <a:lnTo>
                        <a:pt x="278" y="387"/>
                      </a:lnTo>
                      <a:lnTo>
                        <a:pt x="274" y="362"/>
                      </a:lnTo>
                      <a:lnTo>
                        <a:pt x="265" y="347"/>
                      </a:lnTo>
                      <a:lnTo>
                        <a:pt x="261" y="327"/>
                      </a:lnTo>
                      <a:lnTo>
                        <a:pt x="274" y="327"/>
                      </a:lnTo>
                      <a:lnTo>
                        <a:pt x="317" y="312"/>
                      </a:lnTo>
                      <a:lnTo>
                        <a:pt x="332" y="302"/>
                      </a:lnTo>
                      <a:lnTo>
                        <a:pt x="351" y="293"/>
                      </a:lnTo>
                      <a:lnTo>
                        <a:pt x="359" y="277"/>
                      </a:lnTo>
                      <a:lnTo>
                        <a:pt x="381" y="293"/>
                      </a:lnTo>
                      <a:lnTo>
                        <a:pt x="383" y="273"/>
                      </a:lnTo>
                      <a:lnTo>
                        <a:pt x="381" y="252"/>
                      </a:lnTo>
                      <a:lnTo>
                        <a:pt x="370" y="239"/>
                      </a:lnTo>
                      <a:lnTo>
                        <a:pt x="364" y="164"/>
                      </a:lnTo>
                      <a:lnTo>
                        <a:pt x="356" y="149"/>
                      </a:lnTo>
                      <a:lnTo>
                        <a:pt x="359" y="128"/>
                      </a:lnTo>
                      <a:lnTo>
                        <a:pt x="359" y="109"/>
                      </a:lnTo>
                      <a:lnTo>
                        <a:pt x="356" y="90"/>
                      </a:lnTo>
                      <a:lnTo>
                        <a:pt x="347" y="75"/>
                      </a:lnTo>
                      <a:lnTo>
                        <a:pt x="322" y="59"/>
                      </a:lnTo>
                      <a:lnTo>
                        <a:pt x="338" y="50"/>
                      </a:lnTo>
                      <a:lnTo>
                        <a:pt x="326" y="25"/>
                      </a:lnTo>
                      <a:lnTo>
                        <a:pt x="308" y="45"/>
                      </a:lnTo>
                      <a:lnTo>
                        <a:pt x="284" y="50"/>
                      </a:lnTo>
                      <a:lnTo>
                        <a:pt x="252" y="75"/>
                      </a:lnTo>
                      <a:lnTo>
                        <a:pt x="221" y="70"/>
                      </a:lnTo>
                      <a:lnTo>
                        <a:pt x="230" y="50"/>
                      </a:lnTo>
                      <a:lnTo>
                        <a:pt x="192" y="30"/>
                      </a:lnTo>
                      <a:lnTo>
                        <a:pt x="198" y="15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17" name="Freeform 12"/>
                <p:cNvSpPr>
                  <a:spLocks/>
                </p:cNvSpPr>
                <p:nvPr/>
              </p:nvSpPr>
              <p:spPr bwMode="auto">
                <a:xfrm>
                  <a:off x="1246" y="1737"/>
                  <a:ext cx="296" cy="302"/>
                </a:xfrm>
                <a:custGeom>
                  <a:avLst/>
                  <a:gdLst>
                    <a:gd name="T0" fmla="*/ 240 w 296"/>
                    <a:gd name="T1" fmla="*/ 302 h 302"/>
                    <a:gd name="T2" fmla="*/ 226 w 296"/>
                    <a:gd name="T3" fmla="*/ 292 h 302"/>
                    <a:gd name="T4" fmla="*/ 198 w 296"/>
                    <a:gd name="T5" fmla="*/ 263 h 302"/>
                    <a:gd name="T6" fmla="*/ 159 w 296"/>
                    <a:gd name="T7" fmla="*/ 238 h 302"/>
                    <a:gd name="T8" fmla="*/ 129 w 296"/>
                    <a:gd name="T9" fmla="*/ 235 h 302"/>
                    <a:gd name="T10" fmla="*/ 115 w 296"/>
                    <a:gd name="T11" fmla="*/ 212 h 302"/>
                    <a:gd name="T12" fmla="*/ 86 w 296"/>
                    <a:gd name="T13" fmla="*/ 199 h 302"/>
                    <a:gd name="T14" fmla="*/ 86 w 296"/>
                    <a:gd name="T15" fmla="*/ 174 h 302"/>
                    <a:gd name="T16" fmla="*/ 71 w 296"/>
                    <a:gd name="T17" fmla="*/ 153 h 302"/>
                    <a:gd name="T18" fmla="*/ 71 w 296"/>
                    <a:gd name="T19" fmla="*/ 128 h 302"/>
                    <a:gd name="T20" fmla="*/ 38 w 296"/>
                    <a:gd name="T21" fmla="*/ 103 h 302"/>
                    <a:gd name="T22" fmla="*/ 34 w 296"/>
                    <a:gd name="T23" fmla="*/ 124 h 302"/>
                    <a:gd name="T24" fmla="*/ 20 w 296"/>
                    <a:gd name="T25" fmla="*/ 138 h 302"/>
                    <a:gd name="T26" fmla="*/ 5 w 296"/>
                    <a:gd name="T27" fmla="*/ 119 h 302"/>
                    <a:gd name="T28" fmla="*/ 0 w 296"/>
                    <a:gd name="T29" fmla="*/ 93 h 302"/>
                    <a:gd name="T30" fmla="*/ 14 w 296"/>
                    <a:gd name="T31" fmla="*/ 99 h 302"/>
                    <a:gd name="T32" fmla="*/ 47 w 296"/>
                    <a:gd name="T33" fmla="*/ 78 h 302"/>
                    <a:gd name="T34" fmla="*/ 82 w 296"/>
                    <a:gd name="T35" fmla="*/ 89 h 302"/>
                    <a:gd name="T36" fmla="*/ 95 w 296"/>
                    <a:gd name="T37" fmla="*/ 30 h 302"/>
                    <a:gd name="T38" fmla="*/ 129 w 296"/>
                    <a:gd name="T39" fmla="*/ 14 h 302"/>
                    <a:gd name="T40" fmla="*/ 129 w 296"/>
                    <a:gd name="T41" fmla="*/ 3 h 302"/>
                    <a:gd name="T42" fmla="*/ 140 w 296"/>
                    <a:gd name="T43" fmla="*/ 0 h 302"/>
                    <a:gd name="T44" fmla="*/ 182 w 296"/>
                    <a:gd name="T45" fmla="*/ 44 h 302"/>
                    <a:gd name="T46" fmla="*/ 217 w 296"/>
                    <a:gd name="T47" fmla="*/ 68 h 302"/>
                    <a:gd name="T48" fmla="*/ 231 w 296"/>
                    <a:gd name="T49" fmla="*/ 64 h 302"/>
                    <a:gd name="T50" fmla="*/ 254 w 296"/>
                    <a:gd name="T51" fmla="*/ 53 h 302"/>
                    <a:gd name="T52" fmla="*/ 264 w 296"/>
                    <a:gd name="T53" fmla="*/ 64 h 302"/>
                    <a:gd name="T54" fmla="*/ 269 w 296"/>
                    <a:gd name="T55" fmla="*/ 89 h 302"/>
                    <a:gd name="T56" fmla="*/ 296 w 296"/>
                    <a:gd name="T57" fmla="*/ 103 h 302"/>
                    <a:gd name="T58" fmla="*/ 283 w 296"/>
                    <a:gd name="T59" fmla="*/ 110 h 302"/>
                    <a:gd name="T60" fmla="*/ 277 w 296"/>
                    <a:gd name="T61" fmla="*/ 119 h 302"/>
                    <a:gd name="T62" fmla="*/ 269 w 296"/>
                    <a:gd name="T63" fmla="*/ 124 h 302"/>
                    <a:gd name="T64" fmla="*/ 254 w 296"/>
                    <a:gd name="T65" fmla="*/ 110 h 302"/>
                    <a:gd name="T66" fmla="*/ 222 w 296"/>
                    <a:gd name="T67" fmla="*/ 110 h 302"/>
                    <a:gd name="T68" fmla="*/ 172 w 296"/>
                    <a:gd name="T69" fmla="*/ 99 h 302"/>
                    <a:gd name="T70" fmla="*/ 149 w 296"/>
                    <a:gd name="T71" fmla="*/ 99 h 302"/>
                    <a:gd name="T72" fmla="*/ 140 w 296"/>
                    <a:gd name="T73" fmla="*/ 115 h 302"/>
                    <a:gd name="T74" fmla="*/ 120 w 296"/>
                    <a:gd name="T75" fmla="*/ 93 h 302"/>
                    <a:gd name="T76" fmla="*/ 111 w 296"/>
                    <a:gd name="T77" fmla="*/ 128 h 302"/>
                    <a:gd name="T78" fmla="*/ 125 w 296"/>
                    <a:gd name="T79" fmla="*/ 138 h 302"/>
                    <a:gd name="T80" fmla="*/ 129 w 296"/>
                    <a:gd name="T81" fmla="*/ 168 h 302"/>
                    <a:gd name="T82" fmla="*/ 172 w 296"/>
                    <a:gd name="T83" fmla="*/ 217 h 302"/>
                    <a:gd name="T84" fmla="*/ 186 w 296"/>
                    <a:gd name="T85" fmla="*/ 224 h 302"/>
                    <a:gd name="T86" fmla="*/ 186 w 296"/>
                    <a:gd name="T87" fmla="*/ 235 h 302"/>
                    <a:gd name="T88" fmla="*/ 211 w 296"/>
                    <a:gd name="T89" fmla="*/ 260 h 302"/>
                    <a:gd name="T90" fmla="*/ 249 w 296"/>
                    <a:gd name="T91" fmla="*/ 287 h 302"/>
                    <a:gd name="T92" fmla="*/ 240 w 296"/>
                    <a:gd name="T93" fmla="*/ 302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96" h="302">
                      <a:moveTo>
                        <a:pt x="240" y="302"/>
                      </a:moveTo>
                      <a:lnTo>
                        <a:pt x="226" y="292"/>
                      </a:lnTo>
                      <a:lnTo>
                        <a:pt x="198" y="263"/>
                      </a:lnTo>
                      <a:lnTo>
                        <a:pt x="159" y="238"/>
                      </a:lnTo>
                      <a:lnTo>
                        <a:pt x="129" y="235"/>
                      </a:lnTo>
                      <a:lnTo>
                        <a:pt x="115" y="212"/>
                      </a:lnTo>
                      <a:lnTo>
                        <a:pt x="86" y="199"/>
                      </a:lnTo>
                      <a:lnTo>
                        <a:pt x="86" y="174"/>
                      </a:lnTo>
                      <a:lnTo>
                        <a:pt x="71" y="153"/>
                      </a:lnTo>
                      <a:lnTo>
                        <a:pt x="71" y="128"/>
                      </a:lnTo>
                      <a:lnTo>
                        <a:pt x="38" y="103"/>
                      </a:lnTo>
                      <a:lnTo>
                        <a:pt x="34" y="124"/>
                      </a:lnTo>
                      <a:lnTo>
                        <a:pt x="20" y="138"/>
                      </a:lnTo>
                      <a:lnTo>
                        <a:pt x="5" y="119"/>
                      </a:lnTo>
                      <a:lnTo>
                        <a:pt x="0" y="93"/>
                      </a:lnTo>
                      <a:lnTo>
                        <a:pt x="14" y="99"/>
                      </a:lnTo>
                      <a:lnTo>
                        <a:pt x="47" y="78"/>
                      </a:lnTo>
                      <a:lnTo>
                        <a:pt x="82" y="89"/>
                      </a:lnTo>
                      <a:lnTo>
                        <a:pt x="95" y="30"/>
                      </a:lnTo>
                      <a:lnTo>
                        <a:pt x="129" y="14"/>
                      </a:lnTo>
                      <a:lnTo>
                        <a:pt x="129" y="3"/>
                      </a:lnTo>
                      <a:lnTo>
                        <a:pt x="140" y="0"/>
                      </a:lnTo>
                      <a:lnTo>
                        <a:pt x="182" y="44"/>
                      </a:lnTo>
                      <a:lnTo>
                        <a:pt x="217" y="68"/>
                      </a:lnTo>
                      <a:lnTo>
                        <a:pt x="231" y="64"/>
                      </a:lnTo>
                      <a:lnTo>
                        <a:pt x="254" y="53"/>
                      </a:lnTo>
                      <a:lnTo>
                        <a:pt x="264" y="64"/>
                      </a:lnTo>
                      <a:lnTo>
                        <a:pt x="269" y="89"/>
                      </a:lnTo>
                      <a:lnTo>
                        <a:pt x="296" y="103"/>
                      </a:lnTo>
                      <a:lnTo>
                        <a:pt x="283" y="110"/>
                      </a:lnTo>
                      <a:lnTo>
                        <a:pt x="277" y="119"/>
                      </a:lnTo>
                      <a:lnTo>
                        <a:pt x="269" y="124"/>
                      </a:lnTo>
                      <a:lnTo>
                        <a:pt x="254" y="110"/>
                      </a:lnTo>
                      <a:lnTo>
                        <a:pt x="222" y="110"/>
                      </a:lnTo>
                      <a:lnTo>
                        <a:pt x="172" y="99"/>
                      </a:lnTo>
                      <a:lnTo>
                        <a:pt x="149" y="99"/>
                      </a:lnTo>
                      <a:lnTo>
                        <a:pt x="140" y="115"/>
                      </a:lnTo>
                      <a:lnTo>
                        <a:pt x="120" y="93"/>
                      </a:lnTo>
                      <a:lnTo>
                        <a:pt x="111" y="128"/>
                      </a:lnTo>
                      <a:lnTo>
                        <a:pt x="125" y="138"/>
                      </a:lnTo>
                      <a:lnTo>
                        <a:pt x="129" y="168"/>
                      </a:lnTo>
                      <a:lnTo>
                        <a:pt x="172" y="217"/>
                      </a:lnTo>
                      <a:lnTo>
                        <a:pt x="186" y="224"/>
                      </a:lnTo>
                      <a:lnTo>
                        <a:pt x="186" y="235"/>
                      </a:lnTo>
                      <a:lnTo>
                        <a:pt x="211" y="260"/>
                      </a:lnTo>
                      <a:lnTo>
                        <a:pt x="249" y="287"/>
                      </a:lnTo>
                      <a:lnTo>
                        <a:pt x="240" y="30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>
                  <a:off x="1359" y="1831"/>
                  <a:ext cx="194" cy="193"/>
                </a:xfrm>
                <a:custGeom>
                  <a:avLst/>
                  <a:gdLst>
                    <a:gd name="T0" fmla="*/ 137 w 194"/>
                    <a:gd name="T1" fmla="*/ 193 h 193"/>
                    <a:gd name="T2" fmla="*/ 99 w 194"/>
                    <a:gd name="T3" fmla="*/ 166 h 193"/>
                    <a:gd name="T4" fmla="*/ 75 w 194"/>
                    <a:gd name="T5" fmla="*/ 140 h 193"/>
                    <a:gd name="T6" fmla="*/ 75 w 194"/>
                    <a:gd name="T7" fmla="*/ 129 h 193"/>
                    <a:gd name="T8" fmla="*/ 61 w 194"/>
                    <a:gd name="T9" fmla="*/ 123 h 193"/>
                    <a:gd name="T10" fmla="*/ 18 w 194"/>
                    <a:gd name="T11" fmla="*/ 73 h 193"/>
                    <a:gd name="T12" fmla="*/ 13 w 194"/>
                    <a:gd name="T13" fmla="*/ 45 h 193"/>
                    <a:gd name="T14" fmla="*/ 0 w 194"/>
                    <a:gd name="T15" fmla="*/ 35 h 193"/>
                    <a:gd name="T16" fmla="*/ 9 w 194"/>
                    <a:gd name="T17" fmla="*/ 0 h 193"/>
                    <a:gd name="T18" fmla="*/ 28 w 194"/>
                    <a:gd name="T19" fmla="*/ 21 h 193"/>
                    <a:gd name="T20" fmla="*/ 37 w 194"/>
                    <a:gd name="T21" fmla="*/ 5 h 193"/>
                    <a:gd name="T22" fmla="*/ 61 w 194"/>
                    <a:gd name="T23" fmla="*/ 5 h 193"/>
                    <a:gd name="T24" fmla="*/ 109 w 194"/>
                    <a:gd name="T25" fmla="*/ 15 h 193"/>
                    <a:gd name="T26" fmla="*/ 141 w 194"/>
                    <a:gd name="T27" fmla="*/ 15 h 193"/>
                    <a:gd name="T28" fmla="*/ 156 w 194"/>
                    <a:gd name="T29" fmla="*/ 30 h 193"/>
                    <a:gd name="T30" fmla="*/ 164 w 194"/>
                    <a:gd name="T31" fmla="*/ 25 h 193"/>
                    <a:gd name="T32" fmla="*/ 183 w 194"/>
                    <a:gd name="T33" fmla="*/ 35 h 193"/>
                    <a:gd name="T34" fmla="*/ 170 w 194"/>
                    <a:gd name="T35" fmla="*/ 70 h 193"/>
                    <a:gd name="T36" fmla="*/ 194 w 194"/>
                    <a:gd name="T37" fmla="*/ 84 h 193"/>
                    <a:gd name="T38" fmla="*/ 194 w 194"/>
                    <a:gd name="T39" fmla="*/ 91 h 193"/>
                    <a:gd name="T40" fmla="*/ 180 w 194"/>
                    <a:gd name="T41" fmla="*/ 91 h 193"/>
                    <a:gd name="T42" fmla="*/ 189 w 194"/>
                    <a:gd name="T43" fmla="*/ 116 h 193"/>
                    <a:gd name="T44" fmla="*/ 180 w 194"/>
                    <a:gd name="T45" fmla="*/ 116 h 193"/>
                    <a:gd name="T46" fmla="*/ 175 w 194"/>
                    <a:gd name="T47" fmla="*/ 123 h 193"/>
                    <a:gd name="T48" fmla="*/ 164 w 194"/>
                    <a:gd name="T49" fmla="*/ 123 h 193"/>
                    <a:gd name="T50" fmla="*/ 170 w 194"/>
                    <a:gd name="T51" fmla="*/ 140 h 193"/>
                    <a:gd name="T52" fmla="*/ 151 w 194"/>
                    <a:gd name="T53" fmla="*/ 123 h 193"/>
                    <a:gd name="T54" fmla="*/ 141 w 194"/>
                    <a:gd name="T55" fmla="*/ 129 h 193"/>
                    <a:gd name="T56" fmla="*/ 151 w 194"/>
                    <a:gd name="T57" fmla="*/ 153 h 193"/>
                    <a:gd name="T58" fmla="*/ 137 w 194"/>
                    <a:gd name="T59" fmla="*/ 160 h 193"/>
                    <a:gd name="T60" fmla="*/ 141 w 194"/>
                    <a:gd name="T61" fmla="*/ 190 h 193"/>
                    <a:gd name="T62" fmla="*/ 137 w 194"/>
                    <a:gd name="T63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4" h="193">
                      <a:moveTo>
                        <a:pt x="137" y="193"/>
                      </a:moveTo>
                      <a:lnTo>
                        <a:pt x="99" y="166"/>
                      </a:lnTo>
                      <a:lnTo>
                        <a:pt x="75" y="140"/>
                      </a:lnTo>
                      <a:lnTo>
                        <a:pt x="75" y="129"/>
                      </a:lnTo>
                      <a:lnTo>
                        <a:pt x="61" y="123"/>
                      </a:lnTo>
                      <a:lnTo>
                        <a:pt x="18" y="73"/>
                      </a:lnTo>
                      <a:lnTo>
                        <a:pt x="13" y="45"/>
                      </a:lnTo>
                      <a:lnTo>
                        <a:pt x="0" y="35"/>
                      </a:lnTo>
                      <a:lnTo>
                        <a:pt x="9" y="0"/>
                      </a:lnTo>
                      <a:lnTo>
                        <a:pt x="28" y="21"/>
                      </a:lnTo>
                      <a:lnTo>
                        <a:pt x="37" y="5"/>
                      </a:lnTo>
                      <a:lnTo>
                        <a:pt x="61" y="5"/>
                      </a:lnTo>
                      <a:lnTo>
                        <a:pt x="109" y="15"/>
                      </a:lnTo>
                      <a:lnTo>
                        <a:pt x="141" y="15"/>
                      </a:lnTo>
                      <a:lnTo>
                        <a:pt x="156" y="30"/>
                      </a:lnTo>
                      <a:lnTo>
                        <a:pt x="164" y="25"/>
                      </a:lnTo>
                      <a:lnTo>
                        <a:pt x="183" y="35"/>
                      </a:lnTo>
                      <a:lnTo>
                        <a:pt x="170" y="70"/>
                      </a:lnTo>
                      <a:lnTo>
                        <a:pt x="194" y="84"/>
                      </a:lnTo>
                      <a:lnTo>
                        <a:pt x="194" y="91"/>
                      </a:lnTo>
                      <a:lnTo>
                        <a:pt x="180" y="91"/>
                      </a:lnTo>
                      <a:lnTo>
                        <a:pt x="189" y="116"/>
                      </a:lnTo>
                      <a:lnTo>
                        <a:pt x="180" y="116"/>
                      </a:lnTo>
                      <a:lnTo>
                        <a:pt x="175" y="123"/>
                      </a:lnTo>
                      <a:lnTo>
                        <a:pt x="164" y="123"/>
                      </a:lnTo>
                      <a:lnTo>
                        <a:pt x="170" y="140"/>
                      </a:lnTo>
                      <a:lnTo>
                        <a:pt x="151" y="123"/>
                      </a:lnTo>
                      <a:lnTo>
                        <a:pt x="141" y="129"/>
                      </a:lnTo>
                      <a:lnTo>
                        <a:pt x="151" y="153"/>
                      </a:lnTo>
                      <a:lnTo>
                        <a:pt x="137" y="160"/>
                      </a:lnTo>
                      <a:lnTo>
                        <a:pt x="141" y="190"/>
                      </a:lnTo>
                      <a:lnTo>
                        <a:pt x="137" y="19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auto">
                <a:xfrm>
                  <a:off x="1359" y="1831"/>
                  <a:ext cx="194" cy="193"/>
                </a:xfrm>
                <a:custGeom>
                  <a:avLst/>
                  <a:gdLst>
                    <a:gd name="T0" fmla="*/ 137 w 194"/>
                    <a:gd name="T1" fmla="*/ 193 h 193"/>
                    <a:gd name="T2" fmla="*/ 99 w 194"/>
                    <a:gd name="T3" fmla="*/ 166 h 193"/>
                    <a:gd name="T4" fmla="*/ 75 w 194"/>
                    <a:gd name="T5" fmla="*/ 140 h 193"/>
                    <a:gd name="T6" fmla="*/ 75 w 194"/>
                    <a:gd name="T7" fmla="*/ 129 h 193"/>
                    <a:gd name="T8" fmla="*/ 61 w 194"/>
                    <a:gd name="T9" fmla="*/ 123 h 193"/>
                    <a:gd name="T10" fmla="*/ 18 w 194"/>
                    <a:gd name="T11" fmla="*/ 73 h 193"/>
                    <a:gd name="T12" fmla="*/ 13 w 194"/>
                    <a:gd name="T13" fmla="*/ 45 h 193"/>
                    <a:gd name="T14" fmla="*/ 0 w 194"/>
                    <a:gd name="T15" fmla="*/ 35 h 193"/>
                    <a:gd name="T16" fmla="*/ 9 w 194"/>
                    <a:gd name="T17" fmla="*/ 0 h 193"/>
                    <a:gd name="T18" fmla="*/ 28 w 194"/>
                    <a:gd name="T19" fmla="*/ 21 h 193"/>
                    <a:gd name="T20" fmla="*/ 37 w 194"/>
                    <a:gd name="T21" fmla="*/ 5 h 193"/>
                    <a:gd name="T22" fmla="*/ 61 w 194"/>
                    <a:gd name="T23" fmla="*/ 5 h 193"/>
                    <a:gd name="T24" fmla="*/ 109 w 194"/>
                    <a:gd name="T25" fmla="*/ 15 h 193"/>
                    <a:gd name="T26" fmla="*/ 141 w 194"/>
                    <a:gd name="T27" fmla="*/ 15 h 193"/>
                    <a:gd name="T28" fmla="*/ 156 w 194"/>
                    <a:gd name="T29" fmla="*/ 30 h 193"/>
                    <a:gd name="T30" fmla="*/ 164 w 194"/>
                    <a:gd name="T31" fmla="*/ 25 h 193"/>
                    <a:gd name="T32" fmla="*/ 183 w 194"/>
                    <a:gd name="T33" fmla="*/ 35 h 193"/>
                    <a:gd name="T34" fmla="*/ 170 w 194"/>
                    <a:gd name="T35" fmla="*/ 70 h 193"/>
                    <a:gd name="T36" fmla="*/ 194 w 194"/>
                    <a:gd name="T37" fmla="*/ 84 h 193"/>
                    <a:gd name="T38" fmla="*/ 194 w 194"/>
                    <a:gd name="T39" fmla="*/ 91 h 193"/>
                    <a:gd name="T40" fmla="*/ 180 w 194"/>
                    <a:gd name="T41" fmla="*/ 91 h 193"/>
                    <a:gd name="T42" fmla="*/ 189 w 194"/>
                    <a:gd name="T43" fmla="*/ 116 h 193"/>
                    <a:gd name="T44" fmla="*/ 180 w 194"/>
                    <a:gd name="T45" fmla="*/ 116 h 193"/>
                    <a:gd name="T46" fmla="*/ 175 w 194"/>
                    <a:gd name="T47" fmla="*/ 123 h 193"/>
                    <a:gd name="T48" fmla="*/ 164 w 194"/>
                    <a:gd name="T49" fmla="*/ 123 h 193"/>
                    <a:gd name="T50" fmla="*/ 170 w 194"/>
                    <a:gd name="T51" fmla="*/ 140 h 193"/>
                    <a:gd name="T52" fmla="*/ 151 w 194"/>
                    <a:gd name="T53" fmla="*/ 123 h 193"/>
                    <a:gd name="T54" fmla="*/ 141 w 194"/>
                    <a:gd name="T55" fmla="*/ 129 h 193"/>
                    <a:gd name="T56" fmla="*/ 151 w 194"/>
                    <a:gd name="T57" fmla="*/ 153 h 193"/>
                    <a:gd name="T58" fmla="*/ 137 w 194"/>
                    <a:gd name="T59" fmla="*/ 160 h 193"/>
                    <a:gd name="T60" fmla="*/ 141 w 194"/>
                    <a:gd name="T61" fmla="*/ 190 h 193"/>
                    <a:gd name="T62" fmla="*/ 137 w 194"/>
                    <a:gd name="T63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4" h="193">
                      <a:moveTo>
                        <a:pt x="137" y="193"/>
                      </a:moveTo>
                      <a:lnTo>
                        <a:pt x="99" y="166"/>
                      </a:lnTo>
                      <a:lnTo>
                        <a:pt x="75" y="140"/>
                      </a:lnTo>
                      <a:lnTo>
                        <a:pt x="75" y="129"/>
                      </a:lnTo>
                      <a:lnTo>
                        <a:pt x="61" y="123"/>
                      </a:lnTo>
                      <a:lnTo>
                        <a:pt x="18" y="73"/>
                      </a:lnTo>
                      <a:lnTo>
                        <a:pt x="13" y="45"/>
                      </a:lnTo>
                      <a:lnTo>
                        <a:pt x="0" y="35"/>
                      </a:lnTo>
                      <a:lnTo>
                        <a:pt x="9" y="0"/>
                      </a:lnTo>
                      <a:lnTo>
                        <a:pt x="28" y="21"/>
                      </a:lnTo>
                      <a:lnTo>
                        <a:pt x="37" y="5"/>
                      </a:lnTo>
                      <a:lnTo>
                        <a:pt x="61" y="5"/>
                      </a:lnTo>
                      <a:lnTo>
                        <a:pt x="109" y="15"/>
                      </a:lnTo>
                      <a:lnTo>
                        <a:pt x="141" y="15"/>
                      </a:lnTo>
                      <a:lnTo>
                        <a:pt x="156" y="30"/>
                      </a:lnTo>
                      <a:lnTo>
                        <a:pt x="164" y="25"/>
                      </a:lnTo>
                      <a:lnTo>
                        <a:pt x="183" y="35"/>
                      </a:lnTo>
                      <a:lnTo>
                        <a:pt x="170" y="70"/>
                      </a:lnTo>
                      <a:lnTo>
                        <a:pt x="194" y="84"/>
                      </a:lnTo>
                      <a:lnTo>
                        <a:pt x="194" y="91"/>
                      </a:lnTo>
                      <a:lnTo>
                        <a:pt x="180" y="91"/>
                      </a:lnTo>
                      <a:lnTo>
                        <a:pt x="189" y="116"/>
                      </a:lnTo>
                      <a:lnTo>
                        <a:pt x="180" y="116"/>
                      </a:lnTo>
                      <a:lnTo>
                        <a:pt x="175" y="123"/>
                      </a:lnTo>
                      <a:lnTo>
                        <a:pt x="164" y="123"/>
                      </a:lnTo>
                      <a:lnTo>
                        <a:pt x="170" y="140"/>
                      </a:lnTo>
                      <a:lnTo>
                        <a:pt x="151" y="123"/>
                      </a:lnTo>
                      <a:lnTo>
                        <a:pt x="141" y="129"/>
                      </a:lnTo>
                      <a:lnTo>
                        <a:pt x="151" y="153"/>
                      </a:lnTo>
                      <a:lnTo>
                        <a:pt x="137" y="160"/>
                      </a:lnTo>
                      <a:lnTo>
                        <a:pt x="141" y="190"/>
                      </a:lnTo>
                      <a:lnTo>
                        <a:pt x="137" y="19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0" name="Freeform 15"/>
                <p:cNvSpPr>
                  <a:spLocks/>
                </p:cNvSpPr>
                <p:nvPr/>
              </p:nvSpPr>
              <p:spPr bwMode="auto">
                <a:xfrm>
                  <a:off x="100" y="1755"/>
                  <a:ext cx="628" cy="566"/>
                </a:xfrm>
                <a:custGeom>
                  <a:avLst/>
                  <a:gdLst>
                    <a:gd name="T0" fmla="*/ 550 w 628"/>
                    <a:gd name="T1" fmla="*/ 219 h 566"/>
                    <a:gd name="T2" fmla="*/ 570 w 628"/>
                    <a:gd name="T3" fmla="*/ 229 h 566"/>
                    <a:gd name="T4" fmla="*/ 628 w 628"/>
                    <a:gd name="T5" fmla="*/ 241 h 566"/>
                    <a:gd name="T6" fmla="*/ 619 w 628"/>
                    <a:gd name="T7" fmla="*/ 273 h 566"/>
                    <a:gd name="T8" fmla="*/ 557 w 628"/>
                    <a:gd name="T9" fmla="*/ 304 h 566"/>
                    <a:gd name="T10" fmla="*/ 494 w 628"/>
                    <a:gd name="T11" fmla="*/ 314 h 566"/>
                    <a:gd name="T12" fmla="*/ 403 w 628"/>
                    <a:gd name="T13" fmla="*/ 404 h 566"/>
                    <a:gd name="T14" fmla="*/ 403 w 628"/>
                    <a:gd name="T15" fmla="*/ 432 h 566"/>
                    <a:gd name="T16" fmla="*/ 427 w 628"/>
                    <a:gd name="T17" fmla="*/ 463 h 566"/>
                    <a:gd name="T18" fmla="*/ 389 w 628"/>
                    <a:gd name="T19" fmla="*/ 477 h 566"/>
                    <a:gd name="T20" fmla="*/ 365 w 628"/>
                    <a:gd name="T21" fmla="*/ 493 h 566"/>
                    <a:gd name="T22" fmla="*/ 351 w 628"/>
                    <a:gd name="T23" fmla="*/ 522 h 566"/>
                    <a:gd name="T24" fmla="*/ 322 w 628"/>
                    <a:gd name="T25" fmla="*/ 513 h 566"/>
                    <a:gd name="T26" fmla="*/ 288 w 628"/>
                    <a:gd name="T27" fmla="*/ 542 h 566"/>
                    <a:gd name="T28" fmla="*/ 265 w 628"/>
                    <a:gd name="T29" fmla="*/ 566 h 566"/>
                    <a:gd name="T30" fmla="*/ 168 w 628"/>
                    <a:gd name="T31" fmla="*/ 542 h 566"/>
                    <a:gd name="T32" fmla="*/ 136 w 628"/>
                    <a:gd name="T33" fmla="*/ 538 h 566"/>
                    <a:gd name="T34" fmla="*/ 106 w 628"/>
                    <a:gd name="T35" fmla="*/ 538 h 566"/>
                    <a:gd name="T36" fmla="*/ 67 w 628"/>
                    <a:gd name="T37" fmla="*/ 558 h 566"/>
                    <a:gd name="T38" fmla="*/ 44 w 628"/>
                    <a:gd name="T39" fmla="*/ 538 h 566"/>
                    <a:gd name="T40" fmla="*/ 32 w 628"/>
                    <a:gd name="T41" fmla="*/ 477 h 566"/>
                    <a:gd name="T42" fmla="*/ 0 w 628"/>
                    <a:gd name="T43" fmla="*/ 452 h 566"/>
                    <a:gd name="T44" fmla="*/ 6 w 628"/>
                    <a:gd name="T45" fmla="*/ 423 h 566"/>
                    <a:gd name="T46" fmla="*/ 30 w 628"/>
                    <a:gd name="T47" fmla="*/ 407 h 566"/>
                    <a:gd name="T48" fmla="*/ 38 w 628"/>
                    <a:gd name="T49" fmla="*/ 392 h 566"/>
                    <a:gd name="T50" fmla="*/ 32 w 628"/>
                    <a:gd name="T51" fmla="*/ 364 h 566"/>
                    <a:gd name="T52" fmla="*/ 49 w 628"/>
                    <a:gd name="T53" fmla="*/ 342 h 566"/>
                    <a:gd name="T54" fmla="*/ 54 w 628"/>
                    <a:gd name="T55" fmla="*/ 318 h 566"/>
                    <a:gd name="T56" fmla="*/ 54 w 628"/>
                    <a:gd name="T57" fmla="*/ 293 h 566"/>
                    <a:gd name="T58" fmla="*/ 73 w 628"/>
                    <a:gd name="T59" fmla="*/ 289 h 566"/>
                    <a:gd name="T60" fmla="*/ 87 w 628"/>
                    <a:gd name="T61" fmla="*/ 273 h 566"/>
                    <a:gd name="T62" fmla="*/ 106 w 628"/>
                    <a:gd name="T63" fmla="*/ 219 h 566"/>
                    <a:gd name="T64" fmla="*/ 148 w 628"/>
                    <a:gd name="T65" fmla="*/ 184 h 566"/>
                    <a:gd name="T66" fmla="*/ 144 w 628"/>
                    <a:gd name="T67" fmla="*/ 154 h 566"/>
                    <a:gd name="T68" fmla="*/ 116 w 628"/>
                    <a:gd name="T69" fmla="*/ 145 h 566"/>
                    <a:gd name="T70" fmla="*/ 87 w 628"/>
                    <a:gd name="T71" fmla="*/ 140 h 566"/>
                    <a:gd name="T72" fmla="*/ 67 w 628"/>
                    <a:gd name="T73" fmla="*/ 134 h 566"/>
                    <a:gd name="T74" fmla="*/ 54 w 628"/>
                    <a:gd name="T75" fmla="*/ 109 h 566"/>
                    <a:gd name="T76" fmla="*/ 30 w 628"/>
                    <a:gd name="T77" fmla="*/ 120 h 566"/>
                    <a:gd name="T78" fmla="*/ 24 w 628"/>
                    <a:gd name="T79" fmla="*/ 120 h 566"/>
                    <a:gd name="T80" fmla="*/ 24 w 628"/>
                    <a:gd name="T81" fmla="*/ 105 h 566"/>
                    <a:gd name="T82" fmla="*/ 32 w 628"/>
                    <a:gd name="T83" fmla="*/ 81 h 566"/>
                    <a:gd name="T84" fmla="*/ 30 w 628"/>
                    <a:gd name="T85" fmla="*/ 32 h 566"/>
                    <a:gd name="T86" fmla="*/ 49 w 628"/>
                    <a:gd name="T87" fmla="*/ 21 h 566"/>
                    <a:gd name="T88" fmla="*/ 77 w 628"/>
                    <a:gd name="T89" fmla="*/ 26 h 566"/>
                    <a:gd name="T90" fmla="*/ 101 w 628"/>
                    <a:gd name="T91" fmla="*/ 0 h 566"/>
                    <a:gd name="T92" fmla="*/ 129 w 628"/>
                    <a:gd name="T93" fmla="*/ 32 h 566"/>
                    <a:gd name="T94" fmla="*/ 164 w 628"/>
                    <a:gd name="T95" fmla="*/ 41 h 566"/>
                    <a:gd name="T96" fmla="*/ 201 w 628"/>
                    <a:gd name="T97" fmla="*/ 50 h 566"/>
                    <a:gd name="T98" fmla="*/ 235 w 628"/>
                    <a:gd name="T99" fmla="*/ 65 h 566"/>
                    <a:gd name="T100" fmla="*/ 265 w 628"/>
                    <a:gd name="T101" fmla="*/ 85 h 566"/>
                    <a:gd name="T102" fmla="*/ 307 w 628"/>
                    <a:gd name="T103" fmla="*/ 85 h 566"/>
                    <a:gd name="T104" fmla="*/ 374 w 628"/>
                    <a:gd name="T105" fmla="*/ 116 h 566"/>
                    <a:gd name="T106" fmla="*/ 393 w 628"/>
                    <a:gd name="T107" fmla="*/ 120 h 566"/>
                    <a:gd name="T108" fmla="*/ 409 w 628"/>
                    <a:gd name="T109" fmla="*/ 140 h 566"/>
                    <a:gd name="T110" fmla="*/ 418 w 628"/>
                    <a:gd name="T111" fmla="*/ 149 h 566"/>
                    <a:gd name="T112" fmla="*/ 456 w 628"/>
                    <a:gd name="T113" fmla="*/ 180 h 566"/>
                    <a:gd name="T114" fmla="*/ 481 w 628"/>
                    <a:gd name="T115" fmla="*/ 191 h 566"/>
                    <a:gd name="T116" fmla="*/ 499 w 628"/>
                    <a:gd name="T117" fmla="*/ 193 h 566"/>
                    <a:gd name="T118" fmla="*/ 517 w 628"/>
                    <a:gd name="T119" fmla="*/ 191 h 566"/>
                    <a:gd name="T120" fmla="*/ 537 w 628"/>
                    <a:gd name="T121" fmla="*/ 209 h 566"/>
                    <a:gd name="T122" fmla="*/ 550 w 628"/>
                    <a:gd name="T123" fmla="*/ 219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28" h="566">
                      <a:moveTo>
                        <a:pt x="550" y="219"/>
                      </a:moveTo>
                      <a:lnTo>
                        <a:pt x="570" y="229"/>
                      </a:lnTo>
                      <a:lnTo>
                        <a:pt x="628" y="241"/>
                      </a:lnTo>
                      <a:lnTo>
                        <a:pt x="619" y="273"/>
                      </a:lnTo>
                      <a:lnTo>
                        <a:pt x="557" y="304"/>
                      </a:lnTo>
                      <a:lnTo>
                        <a:pt x="494" y="314"/>
                      </a:lnTo>
                      <a:lnTo>
                        <a:pt x="403" y="404"/>
                      </a:lnTo>
                      <a:lnTo>
                        <a:pt x="403" y="432"/>
                      </a:lnTo>
                      <a:lnTo>
                        <a:pt x="427" y="463"/>
                      </a:lnTo>
                      <a:lnTo>
                        <a:pt x="389" y="477"/>
                      </a:lnTo>
                      <a:lnTo>
                        <a:pt x="365" y="493"/>
                      </a:lnTo>
                      <a:lnTo>
                        <a:pt x="351" y="522"/>
                      </a:lnTo>
                      <a:lnTo>
                        <a:pt x="322" y="513"/>
                      </a:lnTo>
                      <a:lnTo>
                        <a:pt x="288" y="542"/>
                      </a:lnTo>
                      <a:lnTo>
                        <a:pt x="265" y="566"/>
                      </a:lnTo>
                      <a:lnTo>
                        <a:pt x="168" y="542"/>
                      </a:lnTo>
                      <a:lnTo>
                        <a:pt x="136" y="538"/>
                      </a:lnTo>
                      <a:lnTo>
                        <a:pt x="106" y="538"/>
                      </a:lnTo>
                      <a:lnTo>
                        <a:pt x="67" y="558"/>
                      </a:lnTo>
                      <a:lnTo>
                        <a:pt x="44" y="538"/>
                      </a:lnTo>
                      <a:lnTo>
                        <a:pt x="32" y="477"/>
                      </a:lnTo>
                      <a:lnTo>
                        <a:pt x="0" y="452"/>
                      </a:lnTo>
                      <a:lnTo>
                        <a:pt x="6" y="423"/>
                      </a:lnTo>
                      <a:lnTo>
                        <a:pt x="30" y="407"/>
                      </a:lnTo>
                      <a:lnTo>
                        <a:pt x="38" y="392"/>
                      </a:lnTo>
                      <a:lnTo>
                        <a:pt x="32" y="364"/>
                      </a:lnTo>
                      <a:lnTo>
                        <a:pt x="49" y="342"/>
                      </a:lnTo>
                      <a:lnTo>
                        <a:pt x="54" y="318"/>
                      </a:lnTo>
                      <a:lnTo>
                        <a:pt x="54" y="293"/>
                      </a:lnTo>
                      <a:lnTo>
                        <a:pt x="73" y="289"/>
                      </a:lnTo>
                      <a:lnTo>
                        <a:pt x="87" y="273"/>
                      </a:lnTo>
                      <a:lnTo>
                        <a:pt x="106" y="219"/>
                      </a:lnTo>
                      <a:lnTo>
                        <a:pt x="148" y="184"/>
                      </a:lnTo>
                      <a:lnTo>
                        <a:pt x="144" y="154"/>
                      </a:lnTo>
                      <a:lnTo>
                        <a:pt x="116" y="145"/>
                      </a:lnTo>
                      <a:lnTo>
                        <a:pt x="87" y="140"/>
                      </a:lnTo>
                      <a:lnTo>
                        <a:pt x="67" y="134"/>
                      </a:lnTo>
                      <a:lnTo>
                        <a:pt x="54" y="109"/>
                      </a:lnTo>
                      <a:lnTo>
                        <a:pt x="30" y="120"/>
                      </a:lnTo>
                      <a:lnTo>
                        <a:pt x="24" y="120"/>
                      </a:lnTo>
                      <a:lnTo>
                        <a:pt x="24" y="105"/>
                      </a:lnTo>
                      <a:lnTo>
                        <a:pt x="32" y="81"/>
                      </a:lnTo>
                      <a:lnTo>
                        <a:pt x="30" y="32"/>
                      </a:lnTo>
                      <a:lnTo>
                        <a:pt x="49" y="21"/>
                      </a:lnTo>
                      <a:lnTo>
                        <a:pt x="77" y="26"/>
                      </a:lnTo>
                      <a:lnTo>
                        <a:pt x="101" y="0"/>
                      </a:lnTo>
                      <a:lnTo>
                        <a:pt x="129" y="32"/>
                      </a:lnTo>
                      <a:lnTo>
                        <a:pt x="164" y="41"/>
                      </a:lnTo>
                      <a:lnTo>
                        <a:pt x="201" y="50"/>
                      </a:lnTo>
                      <a:lnTo>
                        <a:pt x="235" y="65"/>
                      </a:lnTo>
                      <a:lnTo>
                        <a:pt x="265" y="85"/>
                      </a:lnTo>
                      <a:lnTo>
                        <a:pt x="307" y="85"/>
                      </a:lnTo>
                      <a:lnTo>
                        <a:pt x="374" y="116"/>
                      </a:lnTo>
                      <a:lnTo>
                        <a:pt x="393" y="120"/>
                      </a:lnTo>
                      <a:lnTo>
                        <a:pt x="409" y="140"/>
                      </a:lnTo>
                      <a:lnTo>
                        <a:pt x="418" y="149"/>
                      </a:lnTo>
                      <a:lnTo>
                        <a:pt x="456" y="180"/>
                      </a:lnTo>
                      <a:lnTo>
                        <a:pt x="481" y="191"/>
                      </a:lnTo>
                      <a:lnTo>
                        <a:pt x="499" y="193"/>
                      </a:lnTo>
                      <a:lnTo>
                        <a:pt x="517" y="191"/>
                      </a:lnTo>
                      <a:lnTo>
                        <a:pt x="537" y="209"/>
                      </a:lnTo>
                      <a:lnTo>
                        <a:pt x="550" y="21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1" name="Freeform 16"/>
                <p:cNvSpPr>
                  <a:spLocks/>
                </p:cNvSpPr>
                <p:nvPr/>
              </p:nvSpPr>
              <p:spPr bwMode="auto">
                <a:xfrm>
                  <a:off x="100" y="1755"/>
                  <a:ext cx="628" cy="566"/>
                </a:xfrm>
                <a:custGeom>
                  <a:avLst/>
                  <a:gdLst>
                    <a:gd name="T0" fmla="*/ 550 w 628"/>
                    <a:gd name="T1" fmla="*/ 219 h 566"/>
                    <a:gd name="T2" fmla="*/ 570 w 628"/>
                    <a:gd name="T3" fmla="*/ 229 h 566"/>
                    <a:gd name="T4" fmla="*/ 628 w 628"/>
                    <a:gd name="T5" fmla="*/ 241 h 566"/>
                    <a:gd name="T6" fmla="*/ 619 w 628"/>
                    <a:gd name="T7" fmla="*/ 273 h 566"/>
                    <a:gd name="T8" fmla="*/ 557 w 628"/>
                    <a:gd name="T9" fmla="*/ 304 h 566"/>
                    <a:gd name="T10" fmla="*/ 494 w 628"/>
                    <a:gd name="T11" fmla="*/ 314 h 566"/>
                    <a:gd name="T12" fmla="*/ 403 w 628"/>
                    <a:gd name="T13" fmla="*/ 404 h 566"/>
                    <a:gd name="T14" fmla="*/ 403 w 628"/>
                    <a:gd name="T15" fmla="*/ 432 h 566"/>
                    <a:gd name="T16" fmla="*/ 427 w 628"/>
                    <a:gd name="T17" fmla="*/ 463 h 566"/>
                    <a:gd name="T18" fmla="*/ 389 w 628"/>
                    <a:gd name="T19" fmla="*/ 477 h 566"/>
                    <a:gd name="T20" fmla="*/ 365 w 628"/>
                    <a:gd name="T21" fmla="*/ 493 h 566"/>
                    <a:gd name="T22" fmla="*/ 351 w 628"/>
                    <a:gd name="T23" fmla="*/ 522 h 566"/>
                    <a:gd name="T24" fmla="*/ 322 w 628"/>
                    <a:gd name="T25" fmla="*/ 513 h 566"/>
                    <a:gd name="T26" fmla="*/ 288 w 628"/>
                    <a:gd name="T27" fmla="*/ 542 h 566"/>
                    <a:gd name="T28" fmla="*/ 265 w 628"/>
                    <a:gd name="T29" fmla="*/ 566 h 566"/>
                    <a:gd name="T30" fmla="*/ 168 w 628"/>
                    <a:gd name="T31" fmla="*/ 542 h 566"/>
                    <a:gd name="T32" fmla="*/ 136 w 628"/>
                    <a:gd name="T33" fmla="*/ 538 h 566"/>
                    <a:gd name="T34" fmla="*/ 106 w 628"/>
                    <a:gd name="T35" fmla="*/ 538 h 566"/>
                    <a:gd name="T36" fmla="*/ 67 w 628"/>
                    <a:gd name="T37" fmla="*/ 558 h 566"/>
                    <a:gd name="T38" fmla="*/ 44 w 628"/>
                    <a:gd name="T39" fmla="*/ 538 h 566"/>
                    <a:gd name="T40" fmla="*/ 32 w 628"/>
                    <a:gd name="T41" fmla="*/ 477 h 566"/>
                    <a:gd name="T42" fmla="*/ 0 w 628"/>
                    <a:gd name="T43" fmla="*/ 452 h 566"/>
                    <a:gd name="T44" fmla="*/ 6 w 628"/>
                    <a:gd name="T45" fmla="*/ 423 h 566"/>
                    <a:gd name="T46" fmla="*/ 30 w 628"/>
                    <a:gd name="T47" fmla="*/ 407 h 566"/>
                    <a:gd name="T48" fmla="*/ 38 w 628"/>
                    <a:gd name="T49" fmla="*/ 392 h 566"/>
                    <a:gd name="T50" fmla="*/ 32 w 628"/>
                    <a:gd name="T51" fmla="*/ 364 h 566"/>
                    <a:gd name="T52" fmla="*/ 49 w 628"/>
                    <a:gd name="T53" fmla="*/ 342 h 566"/>
                    <a:gd name="T54" fmla="*/ 54 w 628"/>
                    <a:gd name="T55" fmla="*/ 318 h 566"/>
                    <a:gd name="T56" fmla="*/ 54 w 628"/>
                    <a:gd name="T57" fmla="*/ 293 h 566"/>
                    <a:gd name="T58" fmla="*/ 73 w 628"/>
                    <a:gd name="T59" fmla="*/ 289 h 566"/>
                    <a:gd name="T60" fmla="*/ 87 w 628"/>
                    <a:gd name="T61" fmla="*/ 273 h 566"/>
                    <a:gd name="T62" fmla="*/ 106 w 628"/>
                    <a:gd name="T63" fmla="*/ 219 h 566"/>
                    <a:gd name="T64" fmla="*/ 148 w 628"/>
                    <a:gd name="T65" fmla="*/ 184 h 566"/>
                    <a:gd name="T66" fmla="*/ 144 w 628"/>
                    <a:gd name="T67" fmla="*/ 154 h 566"/>
                    <a:gd name="T68" fmla="*/ 116 w 628"/>
                    <a:gd name="T69" fmla="*/ 145 h 566"/>
                    <a:gd name="T70" fmla="*/ 87 w 628"/>
                    <a:gd name="T71" fmla="*/ 140 h 566"/>
                    <a:gd name="T72" fmla="*/ 67 w 628"/>
                    <a:gd name="T73" fmla="*/ 134 h 566"/>
                    <a:gd name="T74" fmla="*/ 54 w 628"/>
                    <a:gd name="T75" fmla="*/ 109 h 566"/>
                    <a:gd name="T76" fmla="*/ 30 w 628"/>
                    <a:gd name="T77" fmla="*/ 120 h 566"/>
                    <a:gd name="T78" fmla="*/ 24 w 628"/>
                    <a:gd name="T79" fmla="*/ 120 h 566"/>
                    <a:gd name="T80" fmla="*/ 24 w 628"/>
                    <a:gd name="T81" fmla="*/ 105 h 566"/>
                    <a:gd name="T82" fmla="*/ 32 w 628"/>
                    <a:gd name="T83" fmla="*/ 81 h 566"/>
                    <a:gd name="T84" fmla="*/ 30 w 628"/>
                    <a:gd name="T85" fmla="*/ 32 h 566"/>
                    <a:gd name="T86" fmla="*/ 49 w 628"/>
                    <a:gd name="T87" fmla="*/ 21 h 566"/>
                    <a:gd name="T88" fmla="*/ 77 w 628"/>
                    <a:gd name="T89" fmla="*/ 26 h 566"/>
                    <a:gd name="T90" fmla="*/ 101 w 628"/>
                    <a:gd name="T91" fmla="*/ 0 h 566"/>
                    <a:gd name="T92" fmla="*/ 129 w 628"/>
                    <a:gd name="T93" fmla="*/ 32 h 566"/>
                    <a:gd name="T94" fmla="*/ 164 w 628"/>
                    <a:gd name="T95" fmla="*/ 41 h 566"/>
                    <a:gd name="T96" fmla="*/ 201 w 628"/>
                    <a:gd name="T97" fmla="*/ 50 h 566"/>
                    <a:gd name="T98" fmla="*/ 235 w 628"/>
                    <a:gd name="T99" fmla="*/ 65 h 566"/>
                    <a:gd name="T100" fmla="*/ 265 w 628"/>
                    <a:gd name="T101" fmla="*/ 85 h 566"/>
                    <a:gd name="T102" fmla="*/ 307 w 628"/>
                    <a:gd name="T103" fmla="*/ 85 h 566"/>
                    <a:gd name="T104" fmla="*/ 374 w 628"/>
                    <a:gd name="T105" fmla="*/ 116 h 566"/>
                    <a:gd name="T106" fmla="*/ 393 w 628"/>
                    <a:gd name="T107" fmla="*/ 120 h 566"/>
                    <a:gd name="T108" fmla="*/ 409 w 628"/>
                    <a:gd name="T109" fmla="*/ 140 h 566"/>
                    <a:gd name="T110" fmla="*/ 418 w 628"/>
                    <a:gd name="T111" fmla="*/ 149 h 566"/>
                    <a:gd name="T112" fmla="*/ 456 w 628"/>
                    <a:gd name="T113" fmla="*/ 180 h 566"/>
                    <a:gd name="T114" fmla="*/ 481 w 628"/>
                    <a:gd name="T115" fmla="*/ 191 h 566"/>
                    <a:gd name="T116" fmla="*/ 499 w 628"/>
                    <a:gd name="T117" fmla="*/ 193 h 566"/>
                    <a:gd name="T118" fmla="*/ 517 w 628"/>
                    <a:gd name="T119" fmla="*/ 191 h 566"/>
                    <a:gd name="T120" fmla="*/ 537 w 628"/>
                    <a:gd name="T121" fmla="*/ 209 h 566"/>
                    <a:gd name="T122" fmla="*/ 550 w 628"/>
                    <a:gd name="T123" fmla="*/ 219 h 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28" h="566">
                      <a:moveTo>
                        <a:pt x="550" y="219"/>
                      </a:moveTo>
                      <a:lnTo>
                        <a:pt x="570" y="229"/>
                      </a:lnTo>
                      <a:lnTo>
                        <a:pt x="628" y="241"/>
                      </a:lnTo>
                      <a:lnTo>
                        <a:pt x="619" y="273"/>
                      </a:lnTo>
                      <a:lnTo>
                        <a:pt x="557" y="304"/>
                      </a:lnTo>
                      <a:lnTo>
                        <a:pt x="494" y="314"/>
                      </a:lnTo>
                      <a:lnTo>
                        <a:pt x="403" y="404"/>
                      </a:lnTo>
                      <a:lnTo>
                        <a:pt x="403" y="432"/>
                      </a:lnTo>
                      <a:lnTo>
                        <a:pt x="427" y="463"/>
                      </a:lnTo>
                      <a:lnTo>
                        <a:pt x="389" y="477"/>
                      </a:lnTo>
                      <a:lnTo>
                        <a:pt x="365" y="493"/>
                      </a:lnTo>
                      <a:lnTo>
                        <a:pt x="351" y="522"/>
                      </a:lnTo>
                      <a:lnTo>
                        <a:pt x="322" y="513"/>
                      </a:lnTo>
                      <a:lnTo>
                        <a:pt x="288" y="542"/>
                      </a:lnTo>
                      <a:lnTo>
                        <a:pt x="265" y="566"/>
                      </a:lnTo>
                      <a:lnTo>
                        <a:pt x="168" y="542"/>
                      </a:lnTo>
                      <a:lnTo>
                        <a:pt x="136" y="538"/>
                      </a:lnTo>
                      <a:lnTo>
                        <a:pt x="106" y="538"/>
                      </a:lnTo>
                      <a:lnTo>
                        <a:pt x="67" y="558"/>
                      </a:lnTo>
                      <a:lnTo>
                        <a:pt x="44" y="538"/>
                      </a:lnTo>
                      <a:lnTo>
                        <a:pt x="32" y="477"/>
                      </a:lnTo>
                      <a:lnTo>
                        <a:pt x="0" y="452"/>
                      </a:lnTo>
                      <a:lnTo>
                        <a:pt x="6" y="423"/>
                      </a:lnTo>
                      <a:lnTo>
                        <a:pt x="30" y="407"/>
                      </a:lnTo>
                      <a:lnTo>
                        <a:pt x="38" y="392"/>
                      </a:lnTo>
                      <a:lnTo>
                        <a:pt x="32" y="364"/>
                      </a:lnTo>
                      <a:lnTo>
                        <a:pt x="49" y="342"/>
                      </a:lnTo>
                      <a:lnTo>
                        <a:pt x="54" y="318"/>
                      </a:lnTo>
                      <a:lnTo>
                        <a:pt x="54" y="293"/>
                      </a:lnTo>
                      <a:lnTo>
                        <a:pt x="73" y="289"/>
                      </a:lnTo>
                      <a:lnTo>
                        <a:pt x="87" y="273"/>
                      </a:lnTo>
                      <a:lnTo>
                        <a:pt x="106" y="219"/>
                      </a:lnTo>
                      <a:lnTo>
                        <a:pt x="148" y="184"/>
                      </a:lnTo>
                      <a:lnTo>
                        <a:pt x="144" y="154"/>
                      </a:lnTo>
                      <a:lnTo>
                        <a:pt x="116" y="145"/>
                      </a:lnTo>
                      <a:lnTo>
                        <a:pt x="87" y="140"/>
                      </a:lnTo>
                      <a:lnTo>
                        <a:pt x="67" y="134"/>
                      </a:lnTo>
                      <a:lnTo>
                        <a:pt x="54" y="109"/>
                      </a:lnTo>
                      <a:lnTo>
                        <a:pt x="30" y="120"/>
                      </a:lnTo>
                      <a:lnTo>
                        <a:pt x="24" y="120"/>
                      </a:lnTo>
                      <a:lnTo>
                        <a:pt x="24" y="105"/>
                      </a:lnTo>
                      <a:lnTo>
                        <a:pt x="32" y="81"/>
                      </a:lnTo>
                      <a:lnTo>
                        <a:pt x="30" y="32"/>
                      </a:lnTo>
                      <a:lnTo>
                        <a:pt x="49" y="21"/>
                      </a:lnTo>
                      <a:lnTo>
                        <a:pt x="77" y="26"/>
                      </a:lnTo>
                      <a:lnTo>
                        <a:pt x="101" y="0"/>
                      </a:lnTo>
                      <a:lnTo>
                        <a:pt x="129" y="32"/>
                      </a:lnTo>
                      <a:lnTo>
                        <a:pt x="164" y="41"/>
                      </a:lnTo>
                      <a:lnTo>
                        <a:pt x="201" y="50"/>
                      </a:lnTo>
                      <a:lnTo>
                        <a:pt x="235" y="65"/>
                      </a:lnTo>
                      <a:lnTo>
                        <a:pt x="265" y="85"/>
                      </a:lnTo>
                      <a:lnTo>
                        <a:pt x="307" y="85"/>
                      </a:lnTo>
                      <a:lnTo>
                        <a:pt x="374" y="116"/>
                      </a:lnTo>
                      <a:lnTo>
                        <a:pt x="393" y="120"/>
                      </a:lnTo>
                      <a:lnTo>
                        <a:pt x="409" y="140"/>
                      </a:lnTo>
                      <a:lnTo>
                        <a:pt x="418" y="149"/>
                      </a:lnTo>
                      <a:lnTo>
                        <a:pt x="456" y="180"/>
                      </a:lnTo>
                      <a:lnTo>
                        <a:pt x="481" y="191"/>
                      </a:lnTo>
                      <a:lnTo>
                        <a:pt x="499" y="193"/>
                      </a:lnTo>
                      <a:lnTo>
                        <a:pt x="517" y="191"/>
                      </a:lnTo>
                      <a:lnTo>
                        <a:pt x="537" y="209"/>
                      </a:lnTo>
                      <a:lnTo>
                        <a:pt x="550" y="21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2" name="Freeform 17"/>
                <p:cNvSpPr>
                  <a:spLocks/>
                </p:cNvSpPr>
                <p:nvPr/>
              </p:nvSpPr>
              <p:spPr bwMode="auto">
                <a:xfrm>
                  <a:off x="1401" y="1525"/>
                  <a:ext cx="252" cy="138"/>
                </a:xfrm>
                <a:custGeom>
                  <a:avLst/>
                  <a:gdLst>
                    <a:gd name="T0" fmla="*/ 0 w 252"/>
                    <a:gd name="T1" fmla="*/ 68 h 138"/>
                    <a:gd name="T2" fmla="*/ 18 w 252"/>
                    <a:gd name="T3" fmla="*/ 118 h 138"/>
                    <a:gd name="T4" fmla="*/ 48 w 252"/>
                    <a:gd name="T5" fmla="*/ 138 h 138"/>
                    <a:gd name="T6" fmla="*/ 63 w 252"/>
                    <a:gd name="T7" fmla="*/ 138 h 138"/>
                    <a:gd name="T8" fmla="*/ 75 w 252"/>
                    <a:gd name="T9" fmla="*/ 138 h 138"/>
                    <a:gd name="T10" fmla="*/ 134 w 252"/>
                    <a:gd name="T11" fmla="*/ 103 h 138"/>
                    <a:gd name="T12" fmla="*/ 157 w 252"/>
                    <a:gd name="T13" fmla="*/ 100 h 138"/>
                    <a:gd name="T14" fmla="*/ 166 w 252"/>
                    <a:gd name="T15" fmla="*/ 88 h 138"/>
                    <a:gd name="T16" fmla="*/ 183 w 252"/>
                    <a:gd name="T17" fmla="*/ 79 h 138"/>
                    <a:gd name="T18" fmla="*/ 207 w 252"/>
                    <a:gd name="T19" fmla="*/ 75 h 138"/>
                    <a:gd name="T20" fmla="*/ 244 w 252"/>
                    <a:gd name="T21" fmla="*/ 82 h 138"/>
                    <a:gd name="T22" fmla="*/ 252 w 252"/>
                    <a:gd name="T23" fmla="*/ 29 h 138"/>
                    <a:gd name="T24" fmla="*/ 244 w 252"/>
                    <a:gd name="T25" fmla="*/ 29 h 138"/>
                    <a:gd name="T26" fmla="*/ 228 w 252"/>
                    <a:gd name="T27" fmla="*/ 14 h 138"/>
                    <a:gd name="T28" fmla="*/ 207 w 252"/>
                    <a:gd name="T29" fmla="*/ 9 h 138"/>
                    <a:gd name="T30" fmla="*/ 191 w 252"/>
                    <a:gd name="T31" fmla="*/ 18 h 138"/>
                    <a:gd name="T32" fmla="*/ 162 w 252"/>
                    <a:gd name="T33" fmla="*/ 18 h 138"/>
                    <a:gd name="T34" fmla="*/ 148 w 252"/>
                    <a:gd name="T35" fmla="*/ 32 h 138"/>
                    <a:gd name="T36" fmla="*/ 119 w 252"/>
                    <a:gd name="T37" fmla="*/ 9 h 138"/>
                    <a:gd name="T38" fmla="*/ 100 w 252"/>
                    <a:gd name="T39" fmla="*/ 18 h 138"/>
                    <a:gd name="T40" fmla="*/ 70 w 252"/>
                    <a:gd name="T41" fmla="*/ 0 h 138"/>
                    <a:gd name="T42" fmla="*/ 0 w 252"/>
                    <a:gd name="T43" fmla="*/ 6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52" h="138">
                      <a:moveTo>
                        <a:pt x="0" y="68"/>
                      </a:moveTo>
                      <a:lnTo>
                        <a:pt x="18" y="118"/>
                      </a:lnTo>
                      <a:lnTo>
                        <a:pt x="48" y="138"/>
                      </a:lnTo>
                      <a:lnTo>
                        <a:pt x="63" y="138"/>
                      </a:lnTo>
                      <a:lnTo>
                        <a:pt x="75" y="138"/>
                      </a:lnTo>
                      <a:lnTo>
                        <a:pt x="134" y="103"/>
                      </a:lnTo>
                      <a:lnTo>
                        <a:pt x="157" y="100"/>
                      </a:lnTo>
                      <a:lnTo>
                        <a:pt x="166" y="88"/>
                      </a:lnTo>
                      <a:lnTo>
                        <a:pt x="183" y="79"/>
                      </a:lnTo>
                      <a:lnTo>
                        <a:pt x="207" y="75"/>
                      </a:lnTo>
                      <a:lnTo>
                        <a:pt x="244" y="82"/>
                      </a:lnTo>
                      <a:lnTo>
                        <a:pt x="252" y="29"/>
                      </a:lnTo>
                      <a:lnTo>
                        <a:pt x="244" y="29"/>
                      </a:lnTo>
                      <a:lnTo>
                        <a:pt x="228" y="14"/>
                      </a:lnTo>
                      <a:lnTo>
                        <a:pt x="207" y="9"/>
                      </a:lnTo>
                      <a:lnTo>
                        <a:pt x="191" y="18"/>
                      </a:lnTo>
                      <a:lnTo>
                        <a:pt x="162" y="18"/>
                      </a:lnTo>
                      <a:lnTo>
                        <a:pt x="148" y="32"/>
                      </a:lnTo>
                      <a:lnTo>
                        <a:pt x="119" y="9"/>
                      </a:lnTo>
                      <a:lnTo>
                        <a:pt x="100" y="18"/>
                      </a:lnTo>
                      <a:lnTo>
                        <a:pt x="70" y="0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3" name="Freeform 18"/>
                <p:cNvSpPr>
                  <a:spLocks/>
                </p:cNvSpPr>
                <p:nvPr/>
              </p:nvSpPr>
              <p:spPr bwMode="auto">
                <a:xfrm>
                  <a:off x="996" y="1996"/>
                  <a:ext cx="52" cy="113"/>
                </a:xfrm>
                <a:custGeom>
                  <a:avLst/>
                  <a:gdLst>
                    <a:gd name="T0" fmla="*/ 6 w 52"/>
                    <a:gd name="T1" fmla="*/ 28 h 113"/>
                    <a:gd name="T2" fmla="*/ 0 w 52"/>
                    <a:gd name="T3" fmla="*/ 58 h 113"/>
                    <a:gd name="T4" fmla="*/ 0 w 52"/>
                    <a:gd name="T5" fmla="*/ 81 h 113"/>
                    <a:gd name="T6" fmla="*/ 26 w 52"/>
                    <a:gd name="T7" fmla="*/ 113 h 113"/>
                    <a:gd name="T8" fmla="*/ 36 w 52"/>
                    <a:gd name="T9" fmla="*/ 77 h 113"/>
                    <a:gd name="T10" fmla="*/ 52 w 52"/>
                    <a:gd name="T11" fmla="*/ 53 h 113"/>
                    <a:gd name="T12" fmla="*/ 45 w 52"/>
                    <a:gd name="T13" fmla="*/ 33 h 113"/>
                    <a:gd name="T14" fmla="*/ 52 w 52"/>
                    <a:gd name="T15" fmla="*/ 0 h 113"/>
                    <a:gd name="T16" fmla="*/ 36 w 52"/>
                    <a:gd name="T17" fmla="*/ 18 h 113"/>
                    <a:gd name="T18" fmla="*/ 6 w 52"/>
                    <a:gd name="T19" fmla="*/ 28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113">
                      <a:moveTo>
                        <a:pt x="6" y="28"/>
                      </a:moveTo>
                      <a:lnTo>
                        <a:pt x="0" y="58"/>
                      </a:lnTo>
                      <a:lnTo>
                        <a:pt x="0" y="81"/>
                      </a:lnTo>
                      <a:lnTo>
                        <a:pt x="26" y="113"/>
                      </a:lnTo>
                      <a:lnTo>
                        <a:pt x="36" y="77"/>
                      </a:lnTo>
                      <a:lnTo>
                        <a:pt x="52" y="53"/>
                      </a:lnTo>
                      <a:lnTo>
                        <a:pt x="45" y="33"/>
                      </a:lnTo>
                      <a:lnTo>
                        <a:pt x="52" y="0"/>
                      </a:lnTo>
                      <a:lnTo>
                        <a:pt x="36" y="18"/>
                      </a:lnTo>
                      <a:lnTo>
                        <a:pt x="6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4" name="Freeform 19"/>
                <p:cNvSpPr>
                  <a:spLocks/>
                </p:cNvSpPr>
                <p:nvPr/>
              </p:nvSpPr>
              <p:spPr bwMode="auto">
                <a:xfrm>
                  <a:off x="996" y="1996"/>
                  <a:ext cx="52" cy="113"/>
                </a:xfrm>
                <a:custGeom>
                  <a:avLst/>
                  <a:gdLst>
                    <a:gd name="T0" fmla="*/ 6 w 52"/>
                    <a:gd name="T1" fmla="*/ 28 h 113"/>
                    <a:gd name="T2" fmla="*/ 0 w 52"/>
                    <a:gd name="T3" fmla="*/ 58 h 113"/>
                    <a:gd name="T4" fmla="*/ 0 w 52"/>
                    <a:gd name="T5" fmla="*/ 81 h 113"/>
                    <a:gd name="T6" fmla="*/ 26 w 52"/>
                    <a:gd name="T7" fmla="*/ 113 h 113"/>
                    <a:gd name="T8" fmla="*/ 36 w 52"/>
                    <a:gd name="T9" fmla="*/ 77 h 113"/>
                    <a:gd name="T10" fmla="*/ 52 w 52"/>
                    <a:gd name="T11" fmla="*/ 53 h 113"/>
                    <a:gd name="T12" fmla="*/ 45 w 52"/>
                    <a:gd name="T13" fmla="*/ 33 h 113"/>
                    <a:gd name="T14" fmla="*/ 52 w 52"/>
                    <a:gd name="T15" fmla="*/ 0 h 113"/>
                    <a:gd name="T16" fmla="*/ 36 w 52"/>
                    <a:gd name="T17" fmla="*/ 18 h 113"/>
                    <a:gd name="T18" fmla="*/ 6 w 52"/>
                    <a:gd name="T19" fmla="*/ 28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113">
                      <a:moveTo>
                        <a:pt x="6" y="28"/>
                      </a:moveTo>
                      <a:lnTo>
                        <a:pt x="0" y="58"/>
                      </a:lnTo>
                      <a:lnTo>
                        <a:pt x="0" y="81"/>
                      </a:lnTo>
                      <a:lnTo>
                        <a:pt x="26" y="113"/>
                      </a:lnTo>
                      <a:lnTo>
                        <a:pt x="36" y="77"/>
                      </a:lnTo>
                      <a:lnTo>
                        <a:pt x="52" y="53"/>
                      </a:lnTo>
                      <a:lnTo>
                        <a:pt x="45" y="33"/>
                      </a:lnTo>
                      <a:lnTo>
                        <a:pt x="52" y="0"/>
                      </a:lnTo>
                      <a:lnTo>
                        <a:pt x="36" y="18"/>
                      </a:lnTo>
                      <a:lnTo>
                        <a:pt x="6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5" name="Freeform 20"/>
                <p:cNvSpPr>
                  <a:spLocks/>
                </p:cNvSpPr>
                <p:nvPr/>
              </p:nvSpPr>
              <p:spPr bwMode="auto">
                <a:xfrm>
                  <a:off x="996" y="1996"/>
                  <a:ext cx="52" cy="113"/>
                </a:xfrm>
                <a:custGeom>
                  <a:avLst/>
                  <a:gdLst>
                    <a:gd name="T0" fmla="*/ 6 w 52"/>
                    <a:gd name="T1" fmla="*/ 28 h 113"/>
                    <a:gd name="T2" fmla="*/ 0 w 52"/>
                    <a:gd name="T3" fmla="*/ 58 h 113"/>
                    <a:gd name="T4" fmla="*/ 0 w 52"/>
                    <a:gd name="T5" fmla="*/ 81 h 113"/>
                    <a:gd name="T6" fmla="*/ 26 w 52"/>
                    <a:gd name="T7" fmla="*/ 113 h 113"/>
                    <a:gd name="T8" fmla="*/ 36 w 52"/>
                    <a:gd name="T9" fmla="*/ 77 h 113"/>
                    <a:gd name="T10" fmla="*/ 52 w 52"/>
                    <a:gd name="T11" fmla="*/ 53 h 113"/>
                    <a:gd name="T12" fmla="*/ 45 w 52"/>
                    <a:gd name="T13" fmla="*/ 33 h 113"/>
                    <a:gd name="T14" fmla="*/ 52 w 52"/>
                    <a:gd name="T15" fmla="*/ 0 h 113"/>
                    <a:gd name="T16" fmla="*/ 36 w 52"/>
                    <a:gd name="T17" fmla="*/ 18 h 113"/>
                    <a:gd name="T18" fmla="*/ 6 w 52"/>
                    <a:gd name="T19" fmla="*/ 28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2" h="113">
                      <a:moveTo>
                        <a:pt x="6" y="28"/>
                      </a:moveTo>
                      <a:lnTo>
                        <a:pt x="0" y="58"/>
                      </a:lnTo>
                      <a:lnTo>
                        <a:pt x="0" y="81"/>
                      </a:lnTo>
                      <a:lnTo>
                        <a:pt x="26" y="113"/>
                      </a:lnTo>
                      <a:lnTo>
                        <a:pt x="36" y="77"/>
                      </a:lnTo>
                      <a:lnTo>
                        <a:pt x="52" y="53"/>
                      </a:lnTo>
                      <a:lnTo>
                        <a:pt x="45" y="33"/>
                      </a:lnTo>
                      <a:lnTo>
                        <a:pt x="52" y="0"/>
                      </a:lnTo>
                      <a:lnTo>
                        <a:pt x="36" y="18"/>
                      </a:lnTo>
                      <a:lnTo>
                        <a:pt x="6" y="2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6" name="Freeform 21"/>
                <p:cNvSpPr>
                  <a:spLocks/>
                </p:cNvSpPr>
                <p:nvPr/>
              </p:nvSpPr>
              <p:spPr bwMode="auto">
                <a:xfrm>
                  <a:off x="963" y="2112"/>
                  <a:ext cx="85" cy="169"/>
                </a:xfrm>
                <a:custGeom>
                  <a:avLst/>
                  <a:gdLst>
                    <a:gd name="T0" fmla="*/ 6 w 85"/>
                    <a:gd name="T1" fmla="*/ 23 h 169"/>
                    <a:gd name="T2" fmla="*/ 0 w 85"/>
                    <a:gd name="T3" fmla="*/ 41 h 169"/>
                    <a:gd name="T4" fmla="*/ 11 w 85"/>
                    <a:gd name="T5" fmla="*/ 75 h 169"/>
                    <a:gd name="T6" fmla="*/ 11 w 85"/>
                    <a:gd name="T7" fmla="*/ 110 h 169"/>
                    <a:gd name="T8" fmla="*/ 0 w 85"/>
                    <a:gd name="T9" fmla="*/ 145 h 169"/>
                    <a:gd name="T10" fmla="*/ 20 w 85"/>
                    <a:gd name="T11" fmla="*/ 169 h 169"/>
                    <a:gd name="T12" fmla="*/ 44 w 85"/>
                    <a:gd name="T13" fmla="*/ 145 h 169"/>
                    <a:gd name="T14" fmla="*/ 64 w 85"/>
                    <a:gd name="T15" fmla="*/ 150 h 169"/>
                    <a:gd name="T16" fmla="*/ 78 w 85"/>
                    <a:gd name="T17" fmla="*/ 121 h 169"/>
                    <a:gd name="T18" fmla="*/ 85 w 85"/>
                    <a:gd name="T19" fmla="*/ 91 h 169"/>
                    <a:gd name="T20" fmla="*/ 85 w 85"/>
                    <a:gd name="T21" fmla="*/ 61 h 169"/>
                    <a:gd name="T22" fmla="*/ 85 w 85"/>
                    <a:gd name="T23" fmla="*/ 32 h 169"/>
                    <a:gd name="T24" fmla="*/ 64 w 85"/>
                    <a:gd name="T25" fmla="*/ 0 h 169"/>
                    <a:gd name="T26" fmla="*/ 35 w 85"/>
                    <a:gd name="T27" fmla="*/ 23 h 169"/>
                    <a:gd name="T28" fmla="*/ 18 w 85"/>
                    <a:gd name="T29" fmla="*/ 26 h 169"/>
                    <a:gd name="T30" fmla="*/ 6 w 85"/>
                    <a:gd name="T31" fmla="*/ 23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169">
                      <a:moveTo>
                        <a:pt x="6" y="23"/>
                      </a:moveTo>
                      <a:lnTo>
                        <a:pt x="0" y="41"/>
                      </a:lnTo>
                      <a:lnTo>
                        <a:pt x="11" y="75"/>
                      </a:lnTo>
                      <a:lnTo>
                        <a:pt x="11" y="110"/>
                      </a:lnTo>
                      <a:lnTo>
                        <a:pt x="0" y="145"/>
                      </a:lnTo>
                      <a:lnTo>
                        <a:pt x="20" y="169"/>
                      </a:lnTo>
                      <a:lnTo>
                        <a:pt x="44" y="145"/>
                      </a:lnTo>
                      <a:lnTo>
                        <a:pt x="64" y="150"/>
                      </a:lnTo>
                      <a:lnTo>
                        <a:pt x="78" y="121"/>
                      </a:lnTo>
                      <a:lnTo>
                        <a:pt x="85" y="91"/>
                      </a:lnTo>
                      <a:lnTo>
                        <a:pt x="85" y="61"/>
                      </a:lnTo>
                      <a:lnTo>
                        <a:pt x="85" y="32"/>
                      </a:lnTo>
                      <a:lnTo>
                        <a:pt x="64" y="0"/>
                      </a:lnTo>
                      <a:lnTo>
                        <a:pt x="35" y="23"/>
                      </a:lnTo>
                      <a:lnTo>
                        <a:pt x="18" y="26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7" name="Freeform 22"/>
                <p:cNvSpPr>
                  <a:spLocks/>
                </p:cNvSpPr>
                <p:nvPr/>
              </p:nvSpPr>
              <p:spPr bwMode="auto">
                <a:xfrm>
                  <a:off x="963" y="2112"/>
                  <a:ext cx="85" cy="169"/>
                </a:xfrm>
                <a:custGeom>
                  <a:avLst/>
                  <a:gdLst>
                    <a:gd name="T0" fmla="*/ 6 w 85"/>
                    <a:gd name="T1" fmla="*/ 23 h 169"/>
                    <a:gd name="T2" fmla="*/ 0 w 85"/>
                    <a:gd name="T3" fmla="*/ 41 h 169"/>
                    <a:gd name="T4" fmla="*/ 11 w 85"/>
                    <a:gd name="T5" fmla="*/ 75 h 169"/>
                    <a:gd name="T6" fmla="*/ 11 w 85"/>
                    <a:gd name="T7" fmla="*/ 110 h 169"/>
                    <a:gd name="T8" fmla="*/ 0 w 85"/>
                    <a:gd name="T9" fmla="*/ 145 h 169"/>
                    <a:gd name="T10" fmla="*/ 20 w 85"/>
                    <a:gd name="T11" fmla="*/ 169 h 169"/>
                    <a:gd name="T12" fmla="*/ 44 w 85"/>
                    <a:gd name="T13" fmla="*/ 145 h 169"/>
                    <a:gd name="T14" fmla="*/ 64 w 85"/>
                    <a:gd name="T15" fmla="*/ 150 h 169"/>
                    <a:gd name="T16" fmla="*/ 78 w 85"/>
                    <a:gd name="T17" fmla="*/ 121 h 169"/>
                    <a:gd name="T18" fmla="*/ 85 w 85"/>
                    <a:gd name="T19" fmla="*/ 91 h 169"/>
                    <a:gd name="T20" fmla="*/ 85 w 85"/>
                    <a:gd name="T21" fmla="*/ 61 h 169"/>
                    <a:gd name="T22" fmla="*/ 85 w 85"/>
                    <a:gd name="T23" fmla="*/ 32 h 169"/>
                    <a:gd name="T24" fmla="*/ 64 w 85"/>
                    <a:gd name="T25" fmla="*/ 0 h 169"/>
                    <a:gd name="T26" fmla="*/ 35 w 85"/>
                    <a:gd name="T27" fmla="*/ 23 h 169"/>
                    <a:gd name="T28" fmla="*/ 18 w 85"/>
                    <a:gd name="T29" fmla="*/ 26 h 169"/>
                    <a:gd name="T30" fmla="*/ 6 w 85"/>
                    <a:gd name="T31" fmla="*/ 23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169">
                      <a:moveTo>
                        <a:pt x="6" y="23"/>
                      </a:moveTo>
                      <a:lnTo>
                        <a:pt x="0" y="41"/>
                      </a:lnTo>
                      <a:lnTo>
                        <a:pt x="11" y="75"/>
                      </a:lnTo>
                      <a:lnTo>
                        <a:pt x="11" y="110"/>
                      </a:lnTo>
                      <a:lnTo>
                        <a:pt x="0" y="145"/>
                      </a:lnTo>
                      <a:lnTo>
                        <a:pt x="20" y="169"/>
                      </a:lnTo>
                      <a:lnTo>
                        <a:pt x="44" y="145"/>
                      </a:lnTo>
                      <a:lnTo>
                        <a:pt x="64" y="150"/>
                      </a:lnTo>
                      <a:lnTo>
                        <a:pt x="78" y="121"/>
                      </a:lnTo>
                      <a:lnTo>
                        <a:pt x="85" y="91"/>
                      </a:lnTo>
                      <a:lnTo>
                        <a:pt x="85" y="61"/>
                      </a:lnTo>
                      <a:lnTo>
                        <a:pt x="85" y="32"/>
                      </a:lnTo>
                      <a:lnTo>
                        <a:pt x="64" y="0"/>
                      </a:lnTo>
                      <a:lnTo>
                        <a:pt x="35" y="23"/>
                      </a:lnTo>
                      <a:lnTo>
                        <a:pt x="18" y="26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8" name="Freeform 23"/>
                <p:cNvSpPr>
                  <a:spLocks/>
                </p:cNvSpPr>
                <p:nvPr/>
              </p:nvSpPr>
              <p:spPr bwMode="auto">
                <a:xfrm>
                  <a:off x="963" y="2112"/>
                  <a:ext cx="85" cy="169"/>
                </a:xfrm>
                <a:custGeom>
                  <a:avLst/>
                  <a:gdLst>
                    <a:gd name="T0" fmla="*/ 6 w 85"/>
                    <a:gd name="T1" fmla="*/ 23 h 169"/>
                    <a:gd name="T2" fmla="*/ 0 w 85"/>
                    <a:gd name="T3" fmla="*/ 41 h 169"/>
                    <a:gd name="T4" fmla="*/ 11 w 85"/>
                    <a:gd name="T5" fmla="*/ 75 h 169"/>
                    <a:gd name="T6" fmla="*/ 11 w 85"/>
                    <a:gd name="T7" fmla="*/ 110 h 169"/>
                    <a:gd name="T8" fmla="*/ 0 w 85"/>
                    <a:gd name="T9" fmla="*/ 145 h 169"/>
                    <a:gd name="T10" fmla="*/ 20 w 85"/>
                    <a:gd name="T11" fmla="*/ 169 h 169"/>
                    <a:gd name="T12" fmla="*/ 44 w 85"/>
                    <a:gd name="T13" fmla="*/ 145 h 169"/>
                    <a:gd name="T14" fmla="*/ 64 w 85"/>
                    <a:gd name="T15" fmla="*/ 150 h 169"/>
                    <a:gd name="T16" fmla="*/ 78 w 85"/>
                    <a:gd name="T17" fmla="*/ 121 h 169"/>
                    <a:gd name="T18" fmla="*/ 85 w 85"/>
                    <a:gd name="T19" fmla="*/ 91 h 169"/>
                    <a:gd name="T20" fmla="*/ 85 w 85"/>
                    <a:gd name="T21" fmla="*/ 61 h 169"/>
                    <a:gd name="T22" fmla="*/ 85 w 85"/>
                    <a:gd name="T23" fmla="*/ 32 h 169"/>
                    <a:gd name="T24" fmla="*/ 64 w 85"/>
                    <a:gd name="T25" fmla="*/ 0 h 169"/>
                    <a:gd name="T26" fmla="*/ 35 w 85"/>
                    <a:gd name="T27" fmla="*/ 23 h 169"/>
                    <a:gd name="T28" fmla="*/ 18 w 85"/>
                    <a:gd name="T29" fmla="*/ 26 h 169"/>
                    <a:gd name="T30" fmla="*/ 6 w 85"/>
                    <a:gd name="T31" fmla="*/ 23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169">
                      <a:moveTo>
                        <a:pt x="6" y="23"/>
                      </a:moveTo>
                      <a:lnTo>
                        <a:pt x="0" y="41"/>
                      </a:lnTo>
                      <a:lnTo>
                        <a:pt x="11" y="75"/>
                      </a:lnTo>
                      <a:lnTo>
                        <a:pt x="11" y="110"/>
                      </a:lnTo>
                      <a:lnTo>
                        <a:pt x="0" y="145"/>
                      </a:lnTo>
                      <a:lnTo>
                        <a:pt x="20" y="169"/>
                      </a:lnTo>
                      <a:lnTo>
                        <a:pt x="44" y="145"/>
                      </a:lnTo>
                      <a:lnTo>
                        <a:pt x="64" y="150"/>
                      </a:lnTo>
                      <a:lnTo>
                        <a:pt x="78" y="121"/>
                      </a:lnTo>
                      <a:lnTo>
                        <a:pt x="85" y="91"/>
                      </a:lnTo>
                      <a:lnTo>
                        <a:pt x="85" y="61"/>
                      </a:lnTo>
                      <a:lnTo>
                        <a:pt x="85" y="32"/>
                      </a:lnTo>
                      <a:lnTo>
                        <a:pt x="64" y="0"/>
                      </a:lnTo>
                      <a:lnTo>
                        <a:pt x="35" y="23"/>
                      </a:lnTo>
                      <a:lnTo>
                        <a:pt x="18" y="26"/>
                      </a:lnTo>
                      <a:lnTo>
                        <a:pt x="6" y="2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29" name="Freeform 24"/>
                <p:cNvSpPr>
                  <a:spLocks/>
                </p:cNvSpPr>
                <p:nvPr/>
              </p:nvSpPr>
              <p:spPr bwMode="auto">
                <a:xfrm>
                  <a:off x="1180" y="2337"/>
                  <a:ext cx="179" cy="111"/>
                </a:xfrm>
                <a:custGeom>
                  <a:avLst/>
                  <a:gdLst>
                    <a:gd name="T0" fmla="*/ 0 w 179"/>
                    <a:gd name="T1" fmla="*/ 19 h 111"/>
                    <a:gd name="T2" fmla="*/ 14 w 179"/>
                    <a:gd name="T3" fmla="*/ 49 h 111"/>
                    <a:gd name="T4" fmla="*/ 32 w 179"/>
                    <a:gd name="T5" fmla="*/ 54 h 111"/>
                    <a:gd name="T6" fmla="*/ 71 w 179"/>
                    <a:gd name="T7" fmla="*/ 72 h 111"/>
                    <a:gd name="T8" fmla="*/ 99 w 179"/>
                    <a:gd name="T9" fmla="*/ 83 h 111"/>
                    <a:gd name="T10" fmla="*/ 112 w 179"/>
                    <a:gd name="T11" fmla="*/ 106 h 111"/>
                    <a:gd name="T12" fmla="*/ 152 w 179"/>
                    <a:gd name="T13" fmla="*/ 111 h 111"/>
                    <a:gd name="T14" fmla="*/ 160 w 179"/>
                    <a:gd name="T15" fmla="*/ 87 h 111"/>
                    <a:gd name="T16" fmla="*/ 152 w 179"/>
                    <a:gd name="T17" fmla="*/ 63 h 111"/>
                    <a:gd name="T18" fmla="*/ 160 w 179"/>
                    <a:gd name="T19" fmla="*/ 31 h 111"/>
                    <a:gd name="T20" fmla="*/ 179 w 179"/>
                    <a:gd name="T21" fmla="*/ 0 h 111"/>
                    <a:gd name="T22" fmla="*/ 143 w 179"/>
                    <a:gd name="T23" fmla="*/ 14 h 111"/>
                    <a:gd name="T24" fmla="*/ 105 w 179"/>
                    <a:gd name="T25" fmla="*/ 19 h 111"/>
                    <a:gd name="T26" fmla="*/ 71 w 179"/>
                    <a:gd name="T27" fmla="*/ 19 h 111"/>
                    <a:gd name="T28" fmla="*/ 47 w 179"/>
                    <a:gd name="T29" fmla="*/ 5 h 111"/>
                    <a:gd name="T30" fmla="*/ 18 w 179"/>
                    <a:gd name="T31" fmla="*/ 5 h 111"/>
                    <a:gd name="T32" fmla="*/ 0 w 179"/>
                    <a:gd name="T33" fmla="*/ 19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9" h="111">
                      <a:moveTo>
                        <a:pt x="0" y="19"/>
                      </a:moveTo>
                      <a:lnTo>
                        <a:pt x="14" y="49"/>
                      </a:lnTo>
                      <a:lnTo>
                        <a:pt x="32" y="54"/>
                      </a:lnTo>
                      <a:lnTo>
                        <a:pt x="71" y="72"/>
                      </a:lnTo>
                      <a:lnTo>
                        <a:pt x="99" y="83"/>
                      </a:lnTo>
                      <a:lnTo>
                        <a:pt x="112" y="106"/>
                      </a:lnTo>
                      <a:lnTo>
                        <a:pt x="152" y="111"/>
                      </a:lnTo>
                      <a:lnTo>
                        <a:pt x="160" y="87"/>
                      </a:lnTo>
                      <a:lnTo>
                        <a:pt x="152" y="63"/>
                      </a:lnTo>
                      <a:lnTo>
                        <a:pt x="160" y="31"/>
                      </a:lnTo>
                      <a:lnTo>
                        <a:pt x="179" y="0"/>
                      </a:lnTo>
                      <a:lnTo>
                        <a:pt x="143" y="14"/>
                      </a:lnTo>
                      <a:lnTo>
                        <a:pt x="105" y="19"/>
                      </a:lnTo>
                      <a:lnTo>
                        <a:pt x="71" y="19"/>
                      </a:lnTo>
                      <a:lnTo>
                        <a:pt x="47" y="5"/>
                      </a:lnTo>
                      <a:lnTo>
                        <a:pt x="18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1180" y="2337"/>
                  <a:ext cx="179" cy="111"/>
                </a:xfrm>
                <a:custGeom>
                  <a:avLst/>
                  <a:gdLst>
                    <a:gd name="T0" fmla="*/ 0 w 179"/>
                    <a:gd name="T1" fmla="*/ 19 h 111"/>
                    <a:gd name="T2" fmla="*/ 14 w 179"/>
                    <a:gd name="T3" fmla="*/ 49 h 111"/>
                    <a:gd name="T4" fmla="*/ 32 w 179"/>
                    <a:gd name="T5" fmla="*/ 54 h 111"/>
                    <a:gd name="T6" fmla="*/ 71 w 179"/>
                    <a:gd name="T7" fmla="*/ 72 h 111"/>
                    <a:gd name="T8" fmla="*/ 99 w 179"/>
                    <a:gd name="T9" fmla="*/ 83 h 111"/>
                    <a:gd name="T10" fmla="*/ 112 w 179"/>
                    <a:gd name="T11" fmla="*/ 106 h 111"/>
                    <a:gd name="T12" fmla="*/ 152 w 179"/>
                    <a:gd name="T13" fmla="*/ 111 h 111"/>
                    <a:gd name="T14" fmla="*/ 160 w 179"/>
                    <a:gd name="T15" fmla="*/ 87 h 111"/>
                    <a:gd name="T16" fmla="*/ 152 w 179"/>
                    <a:gd name="T17" fmla="*/ 63 h 111"/>
                    <a:gd name="T18" fmla="*/ 160 w 179"/>
                    <a:gd name="T19" fmla="*/ 31 h 111"/>
                    <a:gd name="T20" fmla="*/ 179 w 179"/>
                    <a:gd name="T21" fmla="*/ 0 h 111"/>
                    <a:gd name="T22" fmla="*/ 143 w 179"/>
                    <a:gd name="T23" fmla="*/ 14 h 111"/>
                    <a:gd name="T24" fmla="*/ 105 w 179"/>
                    <a:gd name="T25" fmla="*/ 19 h 111"/>
                    <a:gd name="T26" fmla="*/ 71 w 179"/>
                    <a:gd name="T27" fmla="*/ 19 h 111"/>
                    <a:gd name="T28" fmla="*/ 47 w 179"/>
                    <a:gd name="T29" fmla="*/ 5 h 111"/>
                    <a:gd name="T30" fmla="*/ 18 w 179"/>
                    <a:gd name="T31" fmla="*/ 5 h 111"/>
                    <a:gd name="T32" fmla="*/ 0 w 179"/>
                    <a:gd name="T33" fmla="*/ 19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9" h="111">
                      <a:moveTo>
                        <a:pt x="0" y="19"/>
                      </a:moveTo>
                      <a:lnTo>
                        <a:pt x="14" y="49"/>
                      </a:lnTo>
                      <a:lnTo>
                        <a:pt x="32" y="54"/>
                      </a:lnTo>
                      <a:lnTo>
                        <a:pt x="71" y="72"/>
                      </a:lnTo>
                      <a:lnTo>
                        <a:pt x="99" y="83"/>
                      </a:lnTo>
                      <a:lnTo>
                        <a:pt x="112" y="106"/>
                      </a:lnTo>
                      <a:lnTo>
                        <a:pt x="152" y="111"/>
                      </a:lnTo>
                      <a:lnTo>
                        <a:pt x="160" y="87"/>
                      </a:lnTo>
                      <a:lnTo>
                        <a:pt x="152" y="63"/>
                      </a:lnTo>
                      <a:lnTo>
                        <a:pt x="160" y="31"/>
                      </a:lnTo>
                      <a:lnTo>
                        <a:pt x="179" y="0"/>
                      </a:lnTo>
                      <a:lnTo>
                        <a:pt x="143" y="14"/>
                      </a:lnTo>
                      <a:lnTo>
                        <a:pt x="105" y="19"/>
                      </a:lnTo>
                      <a:lnTo>
                        <a:pt x="71" y="19"/>
                      </a:lnTo>
                      <a:lnTo>
                        <a:pt x="47" y="5"/>
                      </a:lnTo>
                      <a:lnTo>
                        <a:pt x="18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1180" y="2337"/>
                  <a:ext cx="179" cy="111"/>
                </a:xfrm>
                <a:custGeom>
                  <a:avLst/>
                  <a:gdLst>
                    <a:gd name="T0" fmla="*/ 0 w 179"/>
                    <a:gd name="T1" fmla="*/ 19 h 111"/>
                    <a:gd name="T2" fmla="*/ 14 w 179"/>
                    <a:gd name="T3" fmla="*/ 49 h 111"/>
                    <a:gd name="T4" fmla="*/ 32 w 179"/>
                    <a:gd name="T5" fmla="*/ 54 h 111"/>
                    <a:gd name="T6" fmla="*/ 71 w 179"/>
                    <a:gd name="T7" fmla="*/ 72 h 111"/>
                    <a:gd name="T8" fmla="*/ 99 w 179"/>
                    <a:gd name="T9" fmla="*/ 83 h 111"/>
                    <a:gd name="T10" fmla="*/ 112 w 179"/>
                    <a:gd name="T11" fmla="*/ 106 h 111"/>
                    <a:gd name="T12" fmla="*/ 152 w 179"/>
                    <a:gd name="T13" fmla="*/ 111 h 111"/>
                    <a:gd name="T14" fmla="*/ 160 w 179"/>
                    <a:gd name="T15" fmla="*/ 87 h 111"/>
                    <a:gd name="T16" fmla="*/ 152 w 179"/>
                    <a:gd name="T17" fmla="*/ 63 h 111"/>
                    <a:gd name="T18" fmla="*/ 160 w 179"/>
                    <a:gd name="T19" fmla="*/ 31 h 111"/>
                    <a:gd name="T20" fmla="*/ 179 w 179"/>
                    <a:gd name="T21" fmla="*/ 0 h 111"/>
                    <a:gd name="T22" fmla="*/ 143 w 179"/>
                    <a:gd name="T23" fmla="*/ 14 h 111"/>
                    <a:gd name="T24" fmla="*/ 105 w 179"/>
                    <a:gd name="T25" fmla="*/ 19 h 111"/>
                    <a:gd name="T26" fmla="*/ 71 w 179"/>
                    <a:gd name="T27" fmla="*/ 19 h 111"/>
                    <a:gd name="T28" fmla="*/ 47 w 179"/>
                    <a:gd name="T29" fmla="*/ 5 h 111"/>
                    <a:gd name="T30" fmla="*/ 18 w 179"/>
                    <a:gd name="T31" fmla="*/ 5 h 111"/>
                    <a:gd name="T32" fmla="*/ 0 w 179"/>
                    <a:gd name="T33" fmla="*/ 19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9" h="111">
                      <a:moveTo>
                        <a:pt x="0" y="19"/>
                      </a:moveTo>
                      <a:lnTo>
                        <a:pt x="14" y="49"/>
                      </a:lnTo>
                      <a:lnTo>
                        <a:pt x="32" y="54"/>
                      </a:lnTo>
                      <a:lnTo>
                        <a:pt x="71" y="72"/>
                      </a:lnTo>
                      <a:lnTo>
                        <a:pt x="99" y="83"/>
                      </a:lnTo>
                      <a:lnTo>
                        <a:pt x="112" y="106"/>
                      </a:lnTo>
                      <a:lnTo>
                        <a:pt x="152" y="111"/>
                      </a:lnTo>
                      <a:lnTo>
                        <a:pt x="160" y="87"/>
                      </a:lnTo>
                      <a:lnTo>
                        <a:pt x="152" y="63"/>
                      </a:lnTo>
                      <a:lnTo>
                        <a:pt x="160" y="31"/>
                      </a:lnTo>
                      <a:lnTo>
                        <a:pt x="179" y="0"/>
                      </a:lnTo>
                      <a:lnTo>
                        <a:pt x="143" y="14"/>
                      </a:lnTo>
                      <a:lnTo>
                        <a:pt x="105" y="19"/>
                      </a:lnTo>
                      <a:lnTo>
                        <a:pt x="71" y="19"/>
                      </a:lnTo>
                      <a:lnTo>
                        <a:pt x="47" y="5"/>
                      </a:lnTo>
                      <a:lnTo>
                        <a:pt x="18" y="5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2" name="Freeform 28"/>
                <p:cNvSpPr>
                  <a:spLocks/>
                </p:cNvSpPr>
                <p:nvPr/>
              </p:nvSpPr>
              <p:spPr bwMode="auto">
                <a:xfrm>
                  <a:off x="1669" y="2317"/>
                  <a:ext cx="119" cy="125"/>
                </a:xfrm>
                <a:custGeom>
                  <a:avLst/>
                  <a:gdLst>
                    <a:gd name="T0" fmla="*/ 0 w 119"/>
                    <a:gd name="T1" fmla="*/ 35 h 125"/>
                    <a:gd name="T2" fmla="*/ 30 w 119"/>
                    <a:gd name="T3" fmla="*/ 55 h 125"/>
                    <a:gd name="T4" fmla="*/ 30 w 119"/>
                    <a:gd name="T5" fmla="*/ 85 h 125"/>
                    <a:gd name="T6" fmla="*/ 39 w 119"/>
                    <a:gd name="T7" fmla="*/ 104 h 125"/>
                    <a:gd name="T8" fmla="*/ 63 w 119"/>
                    <a:gd name="T9" fmla="*/ 100 h 125"/>
                    <a:gd name="T10" fmla="*/ 78 w 119"/>
                    <a:gd name="T11" fmla="*/ 125 h 125"/>
                    <a:gd name="T12" fmla="*/ 96 w 119"/>
                    <a:gd name="T13" fmla="*/ 100 h 125"/>
                    <a:gd name="T14" fmla="*/ 119 w 119"/>
                    <a:gd name="T15" fmla="*/ 120 h 125"/>
                    <a:gd name="T16" fmla="*/ 92 w 119"/>
                    <a:gd name="T17" fmla="*/ 50 h 125"/>
                    <a:gd name="T18" fmla="*/ 116 w 119"/>
                    <a:gd name="T19" fmla="*/ 55 h 125"/>
                    <a:gd name="T20" fmla="*/ 96 w 119"/>
                    <a:gd name="T21" fmla="*/ 20 h 125"/>
                    <a:gd name="T22" fmla="*/ 66 w 119"/>
                    <a:gd name="T23" fmla="*/ 10 h 125"/>
                    <a:gd name="T24" fmla="*/ 39 w 119"/>
                    <a:gd name="T25" fmla="*/ 0 h 125"/>
                    <a:gd name="T26" fmla="*/ 10 w 119"/>
                    <a:gd name="T27" fmla="*/ 10 h 125"/>
                    <a:gd name="T28" fmla="*/ 0 w 119"/>
                    <a:gd name="T29" fmla="*/ 3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9" h="125">
                      <a:moveTo>
                        <a:pt x="0" y="35"/>
                      </a:moveTo>
                      <a:lnTo>
                        <a:pt x="30" y="55"/>
                      </a:lnTo>
                      <a:lnTo>
                        <a:pt x="30" y="85"/>
                      </a:lnTo>
                      <a:lnTo>
                        <a:pt x="39" y="104"/>
                      </a:lnTo>
                      <a:lnTo>
                        <a:pt x="63" y="100"/>
                      </a:lnTo>
                      <a:lnTo>
                        <a:pt x="78" y="125"/>
                      </a:lnTo>
                      <a:lnTo>
                        <a:pt x="96" y="100"/>
                      </a:lnTo>
                      <a:lnTo>
                        <a:pt x="119" y="120"/>
                      </a:lnTo>
                      <a:lnTo>
                        <a:pt x="92" y="50"/>
                      </a:lnTo>
                      <a:lnTo>
                        <a:pt x="116" y="55"/>
                      </a:lnTo>
                      <a:lnTo>
                        <a:pt x="96" y="20"/>
                      </a:lnTo>
                      <a:lnTo>
                        <a:pt x="66" y="10"/>
                      </a:lnTo>
                      <a:lnTo>
                        <a:pt x="39" y="0"/>
                      </a:lnTo>
                      <a:lnTo>
                        <a:pt x="10" y="1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642" y="2162"/>
                  <a:ext cx="62" cy="46"/>
                </a:xfrm>
                <a:custGeom>
                  <a:avLst/>
                  <a:gdLst>
                    <a:gd name="T0" fmla="*/ 0 w 62"/>
                    <a:gd name="T1" fmla="*/ 17 h 46"/>
                    <a:gd name="T2" fmla="*/ 24 w 62"/>
                    <a:gd name="T3" fmla="*/ 26 h 46"/>
                    <a:gd name="T4" fmla="*/ 43 w 62"/>
                    <a:gd name="T5" fmla="*/ 46 h 46"/>
                    <a:gd name="T6" fmla="*/ 62 w 62"/>
                    <a:gd name="T7" fmla="*/ 21 h 46"/>
                    <a:gd name="T8" fmla="*/ 39 w 62"/>
                    <a:gd name="T9" fmla="*/ 0 h 46"/>
                    <a:gd name="T10" fmla="*/ 0 w 62"/>
                    <a:gd name="T11" fmla="*/ 1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" h="46">
                      <a:moveTo>
                        <a:pt x="0" y="17"/>
                      </a:moveTo>
                      <a:lnTo>
                        <a:pt x="24" y="26"/>
                      </a:lnTo>
                      <a:lnTo>
                        <a:pt x="43" y="46"/>
                      </a:lnTo>
                      <a:lnTo>
                        <a:pt x="62" y="21"/>
                      </a:lnTo>
                      <a:lnTo>
                        <a:pt x="39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642" y="2162"/>
                  <a:ext cx="62" cy="46"/>
                </a:xfrm>
                <a:custGeom>
                  <a:avLst/>
                  <a:gdLst>
                    <a:gd name="T0" fmla="*/ 0 w 62"/>
                    <a:gd name="T1" fmla="*/ 17 h 46"/>
                    <a:gd name="T2" fmla="*/ 24 w 62"/>
                    <a:gd name="T3" fmla="*/ 26 h 46"/>
                    <a:gd name="T4" fmla="*/ 43 w 62"/>
                    <a:gd name="T5" fmla="*/ 46 h 46"/>
                    <a:gd name="T6" fmla="*/ 62 w 62"/>
                    <a:gd name="T7" fmla="*/ 21 h 46"/>
                    <a:gd name="T8" fmla="*/ 39 w 62"/>
                    <a:gd name="T9" fmla="*/ 0 h 46"/>
                    <a:gd name="T10" fmla="*/ 0 w 62"/>
                    <a:gd name="T11" fmla="*/ 1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" h="46">
                      <a:moveTo>
                        <a:pt x="0" y="17"/>
                      </a:moveTo>
                      <a:lnTo>
                        <a:pt x="24" y="26"/>
                      </a:lnTo>
                      <a:lnTo>
                        <a:pt x="43" y="46"/>
                      </a:lnTo>
                      <a:lnTo>
                        <a:pt x="62" y="21"/>
                      </a:lnTo>
                      <a:lnTo>
                        <a:pt x="39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642" y="2162"/>
                  <a:ext cx="62" cy="46"/>
                </a:xfrm>
                <a:custGeom>
                  <a:avLst/>
                  <a:gdLst>
                    <a:gd name="T0" fmla="*/ 0 w 62"/>
                    <a:gd name="T1" fmla="*/ 17 h 46"/>
                    <a:gd name="T2" fmla="*/ 24 w 62"/>
                    <a:gd name="T3" fmla="*/ 26 h 46"/>
                    <a:gd name="T4" fmla="*/ 43 w 62"/>
                    <a:gd name="T5" fmla="*/ 46 h 46"/>
                    <a:gd name="T6" fmla="*/ 62 w 62"/>
                    <a:gd name="T7" fmla="*/ 21 h 46"/>
                    <a:gd name="T8" fmla="*/ 39 w 62"/>
                    <a:gd name="T9" fmla="*/ 0 h 46"/>
                    <a:gd name="T10" fmla="*/ 0 w 62"/>
                    <a:gd name="T11" fmla="*/ 17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" h="46">
                      <a:moveTo>
                        <a:pt x="0" y="17"/>
                      </a:moveTo>
                      <a:lnTo>
                        <a:pt x="24" y="26"/>
                      </a:lnTo>
                      <a:lnTo>
                        <a:pt x="43" y="46"/>
                      </a:lnTo>
                      <a:lnTo>
                        <a:pt x="62" y="21"/>
                      </a:lnTo>
                      <a:lnTo>
                        <a:pt x="39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0" y="1865"/>
                  <a:ext cx="244" cy="343"/>
                </a:xfrm>
                <a:custGeom>
                  <a:avLst/>
                  <a:gdLst>
                    <a:gd name="T0" fmla="*/ 126 w 244"/>
                    <a:gd name="T1" fmla="*/ 10 h 343"/>
                    <a:gd name="T2" fmla="*/ 150 w 244"/>
                    <a:gd name="T3" fmla="*/ 0 h 343"/>
                    <a:gd name="T4" fmla="*/ 163 w 244"/>
                    <a:gd name="T5" fmla="*/ 25 h 343"/>
                    <a:gd name="T6" fmla="*/ 183 w 244"/>
                    <a:gd name="T7" fmla="*/ 31 h 343"/>
                    <a:gd name="T8" fmla="*/ 212 w 244"/>
                    <a:gd name="T9" fmla="*/ 35 h 343"/>
                    <a:gd name="T10" fmla="*/ 241 w 244"/>
                    <a:gd name="T11" fmla="*/ 44 h 343"/>
                    <a:gd name="T12" fmla="*/ 244 w 244"/>
                    <a:gd name="T13" fmla="*/ 75 h 343"/>
                    <a:gd name="T14" fmla="*/ 202 w 244"/>
                    <a:gd name="T15" fmla="*/ 110 h 343"/>
                    <a:gd name="T16" fmla="*/ 183 w 244"/>
                    <a:gd name="T17" fmla="*/ 164 h 343"/>
                    <a:gd name="T18" fmla="*/ 170 w 244"/>
                    <a:gd name="T19" fmla="*/ 179 h 343"/>
                    <a:gd name="T20" fmla="*/ 150 w 244"/>
                    <a:gd name="T21" fmla="*/ 185 h 343"/>
                    <a:gd name="T22" fmla="*/ 150 w 244"/>
                    <a:gd name="T23" fmla="*/ 209 h 343"/>
                    <a:gd name="T24" fmla="*/ 145 w 244"/>
                    <a:gd name="T25" fmla="*/ 235 h 343"/>
                    <a:gd name="T26" fmla="*/ 129 w 244"/>
                    <a:gd name="T27" fmla="*/ 254 h 343"/>
                    <a:gd name="T28" fmla="*/ 135 w 244"/>
                    <a:gd name="T29" fmla="*/ 284 h 343"/>
                    <a:gd name="T30" fmla="*/ 126 w 244"/>
                    <a:gd name="T31" fmla="*/ 299 h 343"/>
                    <a:gd name="T32" fmla="*/ 102 w 244"/>
                    <a:gd name="T33" fmla="*/ 314 h 343"/>
                    <a:gd name="T34" fmla="*/ 97 w 244"/>
                    <a:gd name="T35" fmla="*/ 343 h 343"/>
                    <a:gd name="T36" fmla="*/ 86 w 244"/>
                    <a:gd name="T37" fmla="*/ 338 h 343"/>
                    <a:gd name="T38" fmla="*/ 58 w 244"/>
                    <a:gd name="T39" fmla="*/ 338 h 343"/>
                    <a:gd name="T40" fmla="*/ 33 w 244"/>
                    <a:gd name="T41" fmla="*/ 323 h 343"/>
                    <a:gd name="T42" fmla="*/ 0 w 244"/>
                    <a:gd name="T43" fmla="*/ 319 h 343"/>
                    <a:gd name="T44" fmla="*/ 18 w 244"/>
                    <a:gd name="T45" fmla="*/ 296 h 343"/>
                    <a:gd name="T46" fmla="*/ 29 w 244"/>
                    <a:gd name="T47" fmla="*/ 265 h 343"/>
                    <a:gd name="T48" fmla="*/ 49 w 244"/>
                    <a:gd name="T49" fmla="*/ 230 h 343"/>
                    <a:gd name="T50" fmla="*/ 23 w 244"/>
                    <a:gd name="T51" fmla="*/ 226 h 343"/>
                    <a:gd name="T52" fmla="*/ 18 w 244"/>
                    <a:gd name="T53" fmla="*/ 195 h 343"/>
                    <a:gd name="T54" fmla="*/ 33 w 244"/>
                    <a:gd name="T55" fmla="*/ 164 h 343"/>
                    <a:gd name="T56" fmla="*/ 62 w 244"/>
                    <a:gd name="T57" fmla="*/ 150 h 343"/>
                    <a:gd name="T58" fmla="*/ 77 w 244"/>
                    <a:gd name="T59" fmla="*/ 110 h 343"/>
                    <a:gd name="T60" fmla="*/ 97 w 244"/>
                    <a:gd name="T61" fmla="*/ 82 h 343"/>
                    <a:gd name="T62" fmla="*/ 111 w 244"/>
                    <a:gd name="T63" fmla="*/ 57 h 343"/>
                    <a:gd name="T64" fmla="*/ 120 w 244"/>
                    <a:gd name="T65" fmla="*/ 10 h 343"/>
                    <a:gd name="T66" fmla="*/ 126 w 244"/>
                    <a:gd name="T67" fmla="*/ 10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44" h="343">
                      <a:moveTo>
                        <a:pt x="126" y="10"/>
                      </a:moveTo>
                      <a:lnTo>
                        <a:pt x="150" y="0"/>
                      </a:lnTo>
                      <a:lnTo>
                        <a:pt x="163" y="25"/>
                      </a:lnTo>
                      <a:lnTo>
                        <a:pt x="183" y="31"/>
                      </a:lnTo>
                      <a:lnTo>
                        <a:pt x="212" y="35"/>
                      </a:lnTo>
                      <a:lnTo>
                        <a:pt x="241" y="44"/>
                      </a:lnTo>
                      <a:lnTo>
                        <a:pt x="244" y="75"/>
                      </a:lnTo>
                      <a:lnTo>
                        <a:pt x="202" y="110"/>
                      </a:lnTo>
                      <a:lnTo>
                        <a:pt x="183" y="164"/>
                      </a:lnTo>
                      <a:lnTo>
                        <a:pt x="170" y="179"/>
                      </a:lnTo>
                      <a:lnTo>
                        <a:pt x="150" y="185"/>
                      </a:lnTo>
                      <a:lnTo>
                        <a:pt x="150" y="209"/>
                      </a:lnTo>
                      <a:lnTo>
                        <a:pt x="145" y="235"/>
                      </a:lnTo>
                      <a:lnTo>
                        <a:pt x="129" y="254"/>
                      </a:lnTo>
                      <a:lnTo>
                        <a:pt x="135" y="284"/>
                      </a:lnTo>
                      <a:lnTo>
                        <a:pt x="126" y="299"/>
                      </a:lnTo>
                      <a:lnTo>
                        <a:pt x="102" y="314"/>
                      </a:lnTo>
                      <a:lnTo>
                        <a:pt x="97" y="343"/>
                      </a:lnTo>
                      <a:lnTo>
                        <a:pt x="86" y="338"/>
                      </a:lnTo>
                      <a:lnTo>
                        <a:pt x="58" y="338"/>
                      </a:lnTo>
                      <a:lnTo>
                        <a:pt x="33" y="323"/>
                      </a:lnTo>
                      <a:lnTo>
                        <a:pt x="0" y="319"/>
                      </a:lnTo>
                      <a:lnTo>
                        <a:pt x="18" y="296"/>
                      </a:lnTo>
                      <a:lnTo>
                        <a:pt x="29" y="265"/>
                      </a:lnTo>
                      <a:lnTo>
                        <a:pt x="49" y="230"/>
                      </a:lnTo>
                      <a:lnTo>
                        <a:pt x="23" y="226"/>
                      </a:lnTo>
                      <a:lnTo>
                        <a:pt x="18" y="195"/>
                      </a:lnTo>
                      <a:lnTo>
                        <a:pt x="33" y="164"/>
                      </a:lnTo>
                      <a:lnTo>
                        <a:pt x="62" y="150"/>
                      </a:lnTo>
                      <a:lnTo>
                        <a:pt x="77" y="110"/>
                      </a:lnTo>
                      <a:lnTo>
                        <a:pt x="97" y="82"/>
                      </a:lnTo>
                      <a:lnTo>
                        <a:pt x="111" y="57"/>
                      </a:lnTo>
                      <a:lnTo>
                        <a:pt x="120" y="10"/>
                      </a:lnTo>
                      <a:lnTo>
                        <a:pt x="126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7" name="Freeform 35"/>
                <p:cNvSpPr>
                  <a:spLocks/>
                </p:cNvSpPr>
                <p:nvPr/>
              </p:nvSpPr>
              <p:spPr bwMode="auto">
                <a:xfrm>
                  <a:off x="901" y="1655"/>
                  <a:ext cx="208" cy="126"/>
                </a:xfrm>
                <a:custGeom>
                  <a:avLst/>
                  <a:gdLst>
                    <a:gd name="T0" fmla="*/ 44 w 208"/>
                    <a:gd name="T1" fmla="*/ 121 h 126"/>
                    <a:gd name="T2" fmla="*/ 34 w 208"/>
                    <a:gd name="T3" fmla="*/ 108 h 126"/>
                    <a:gd name="T4" fmla="*/ 34 w 208"/>
                    <a:gd name="T5" fmla="*/ 83 h 126"/>
                    <a:gd name="T6" fmla="*/ 19 w 208"/>
                    <a:gd name="T7" fmla="*/ 83 h 126"/>
                    <a:gd name="T8" fmla="*/ 7 w 208"/>
                    <a:gd name="T9" fmla="*/ 96 h 126"/>
                    <a:gd name="T10" fmla="*/ 0 w 208"/>
                    <a:gd name="T11" fmla="*/ 76 h 126"/>
                    <a:gd name="T12" fmla="*/ 26 w 208"/>
                    <a:gd name="T13" fmla="*/ 46 h 126"/>
                    <a:gd name="T14" fmla="*/ 44 w 208"/>
                    <a:gd name="T15" fmla="*/ 21 h 126"/>
                    <a:gd name="T16" fmla="*/ 54 w 208"/>
                    <a:gd name="T17" fmla="*/ 8 h 126"/>
                    <a:gd name="T18" fmla="*/ 69 w 208"/>
                    <a:gd name="T19" fmla="*/ 12 h 126"/>
                    <a:gd name="T20" fmla="*/ 83 w 208"/>
                    <a:gd name="T21" fmla="*/ 0 h 126"/>
                    <a:gd name="T22" fmla="*/ 106 w 208"/>
                    <a:gd name="T23" fmla="*/ 8 h 126"/>
                    <a:gd name="T24" fmla="*/ 147 w 208"/>
                    <a:gd name="T25" fmla="*/ 8 h 126"/>
                    <a:gd name="T26" fmla="*/ 170 w 208"/>
                    <a:gd name="T27" fmla="*/ 21 h 126"/>
                    <a:gd name="T28" fmla="*/ 170 w 208"/>
                    <a:gd name="T29" fmla="*/ 46 h 126"/>
                    <a:gd name="T30" fmla="*/ 174 w 208"/>
                    <a:gd name="T31" fmla="*/ 57 h 126"/>
                    <a:gd name="T32" fmla="*/ 199 w 208"/>
                    <a:gd name="T33" fmla="*/ 66 h 126"/>
                    <a:gd name="T34" fmla="*/ 208 w 208"/>
                    <a:gd name="T35" fmla="*/ 66 h 126"/>
                    <a:gd name="T36" fmla="*/ 192 w 208"/>
                    <a:gd name="T37" fmla="*/ 86 h 126"/>
                    <a:gd name="T38" fmla="*/ 192 w 208"/>
                    <a:gd name="T39" fmla="*/ 108 h 126"/>
                    <a:gd name="T40" fmla="*/ 160 w 208"/>
                    <a:gd name="T41" fmla="*/ 96 h 126"/>
                    <a:gd name="T42" fmla="*/ 150 w 208"/>
                    <a:gd name="T43" fmla="*/ 108 h 126"/>
                    <a:gd name="T44" fmla="*/ 141 w 208"/>
                    <a:gd name="T45" fmla="*/ 126 h 126"/>
                    <a:gd name="T46" fmla="*/ 125 w 208"/>
                    <a:gd name="T47" fmla="*/ 117 h 126"/>
                    <a:gd name="T48" fmla="*/ 116 w 208"/>
                    <a:gd name="T49" fmla="*/ 96 h 126"/>
                    <a:gd name="T50" fmla="*/ 98 w 208"/>
                    <a:gd name="T51" fmla="*/ 101 h 126"/>
                    <a:gd name="T52" fmla="*/ 87 w 208"/>
                    <a:gd name="T53" fmla="*/ 121 h 126"/>
                    <a:gd name="T54" fmla="*/ 44 w 208"/>
                    <a:gd name="T55" fmla="*/ 12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8" h="126">
                      <a:moveTo>
                        <a:pt x="44" y="121"/>
                      </a:moveTo>
                      <a:lnTo>
                        <a:pt x="34" y="108"/>
                      </a:lnTo>
                      <a:lnTo>
                        <a:pt x="34" y="83"/>
                      </a:lnTo>
                      <a:lnTo>
                        <a:pt x="19" y="83"/>
                      </a:lnTo>
                      <a:lnTo>
                        <a:pt x="7" y="96"/>
                      </a:lnTo>
                      <a:lnTo>
                        <a:pt x="0" y="76"/>
                      </a:lnTo>
                      <a:lnTo>
                        <a:pt x="26" y="46"/>
                      </a:lnTo>
                      <a:lnTo>
                        <a:pt x="44" y="21"/>
                      </a:lnTo>
                      <a:lnTo>
                        <a:pt x="54" y="8"/>
                      </a:lnTo>
                      <a:lnTo>
                        <a:pt x="69" y="12"/>
                      </a:lnTo>
                      <a:lnTo>
                        <a:pt x="83" y="0"/>
                      </a:lnTo>
                      <a:lnTo>
                        <a:pt x="106" y="8"/>
                      </a:lnTo>
                      <a:lnTo>
                        <a:pt x="147" y="8"/>
                      </a:lnTo>
                      <a:lnTo>
                        <a:pt x="170" y="21"/>
                      </a:lnTo>
                      <a:lnTo>
                        <a:pt x="170" y="46"/>
                      </a:lnTo>
                      <a:lnTo>
                        <a:pt x="174" y="57"/>
                      </a:lnTo>
                      <a:lnTo>
                        <a:pt x="199" y="66"/>
                      </a:lnTo>
                      <a:lnTo>
                        <a:pt x="208" y="66"/>
                      </a:lnTo>
                      <a:lnTo>
                        <a:pt x="192" y="86"/>
                      </a:lnTo>
                      <a:lnTo>
                        <a:pt x="192" y="108"/>
                      </a:lnTo>
                      <a:lnTo>
                        <a:pt x="160" y="96"/>
                      </a:lnTo>
                      <a:lnTo>
                        <a:pt x="150" y="108"/>
                      </a:lnTo>
                      <a:lnTo>
                        <a:pt x="141" y="126"/>
                      </a:lnTo>
                      <a:lnTo>
                        <a:pt x="125" y="117"/>
                      </a:lnTo>
                      <a:lnTo>
                        <a:pt x="116" y="96"/>
                      </a:lnTo>
                      <a:lnTo>
                        <a:pt x="98" y="101"/>
                      </a:lnTo>
                      <a:lnTo>
                        <a:pt x="87" y="121"/>
                      </a:lnTo>
                      <a:lnTo>
                        <a:pt x="44" y="12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1070" y="1676"/>
                  <a:ext cx="14" cy="35"/>
                </a:xfrm>
                <a:custGeom>
                  <a:avLst/>
                  <a:gdLst>
                    <a:gd name="T0" fmla="*/ 5 w 14"/>
                    <a:gd name="T1" fmla="*/ 35 h 35"/>
                    <a:gd name="T2" fmla="*/ 14 w 14"/>
                    <a:gd name="T3" fmla="*/ 20 h 35"/>
                    <a:gd name="T4" fmla="*/ 0 w 14"/>
                    <a:gd name="T5" fmla="*/ 0 h 35"/>
                    <a:gd name="T6" fmla="*/ 0 w 14"/>
                    <a:gd name="T7" fmla="*/ 25 h 35"/>
                    <a:gd name="T8" fmla="*/ 5 w 14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5">
                      <a:moveTo>
                        <a:pt x="5" y="35"/>
                      </a:moveTo>
                      <a:lnTo>
                        <a:pt x="14" y="2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5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1070" y="1676"/>
                  <a:ext cx="14" cy="35"/>
                </a:xfrm>
                <a:custGeom>
                  <a:avLst/>
                  <a:gdLst>
                    <a:gd name="T0" fmla="*/ 5 w 14"/>
                    <a:gd name="T1" fmla="*/ 35 h 35"/>
                    <a:gd name="T2" fmla="*/ 14 w 14"/>
                    <a:gd name="T3" fmla="*/ 20 h 35"/>
                    <a:gd name="T4" fmla="*/ 0 w 14"/>
                    <a:gd name="T5" fmla="*/ 0 h 35"/>
                    <a:gd name="T6" fmla="*/ 0 w 14"/>
                    <a:gd name="T7" fmla="*/ 25 h 35"/>
                    <a:gd name="T8" fmla="*/ 5 w 14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35">
                      <a:moveTo>
                        <a:pt x="5" y="35"/>
                      </a:moveTo>
                      <a:lnTo>
                        <a:pt x="14" y="2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5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1246" y="1726"/>
                  <a:ext cx="141" cy="109"/>
                </a:xfrm>
                <a:custGeom>
                  <a:avLst/>
                  <a:gdLst>
                    <a:gd name="T0" fmla="*/ 0 w 141"/>
                    <a:gd name="T1" fmla="*/ 104 h 109"/>
                    <a:gd name="T2" fmla="*/ 14 w 141"/>
                    <a:gd name="T3" fmla="*/ 100 h 109"/>
                    <a:gd name="T4" fmla="*/ 14 w 141"/>
                    <a:gd name="T5" fmla="*/ 95 h 109"/>
                    <a:gd name="T6" fmla="*/ 26 w 141"/>
                    <a:gd name="T7" fmla="*/ 90 h 109"/>
                    <a:gd name="T8" fmla="*/ 14 w 141"/>
                    <a:gd name="T9" fmla="*/ 79 h 109"/>
                    <a:gd name="T10" fmla="*/ 9 w 141"/>
                    <a:gd name="T11" fmla="*/ 54 h 109"/>
                    <a:gd name="T12" fmla="*/ 9 w 141"/>
                    <a:gd name="T13" fmla="*/ 36 h 109"/>
                    <a:gd name="T14" fmla="*/ 14 w 141"/>
                    <a:gd name="T15" fmla="*/ 29 h 109"/>
                    <a:gd name="T16" fmla="*/ 48 w 141"/>
                    <a:gd name="T17" fmla="*/ 36 h 109"/>
                    <a:gd name="T18" fmla="*/ 83 w 141"/>
                    <a:gd name="T19" fmla="*/ 15 h 109"/>
                    <a:gd name="T20" fmla="*/ 97 w 141"/>
                    <a:gd name="T21" fmla="*/ 15 h 109"/>
                    <a:gd name="T22" fmla="*/ 113 w 141"/>
                    <a:gd name="T23" fmla="*/ 11 h 109"/>
                    <a:gd name="T24" fmla="*/ 131 w 141"/>
                    <a:gd name="T25" fmla="*/ 0 h 109"/>
                    <a:gd name="T26" fmla="*/ 141 w 141"/>
                    <a:gd name="T27" fmla="*/ 11 h 109"/>
                    <a:gd name="T28" fmla="*/ 131 w 141"/>
                    <a:gd name="T29" fmla="*/ 15 h 109"/>
                    <a:gd name="T30" fmla="*/ 131 w 141"/>
                    <a:gd name="T31" fmla="*/ 25 h 109"/>
                    <a:gd name="T32" fmla="*/ 97 w 141"/>
                    <a:gd name="T33" fmla="*/ 40 h 109"/>
                    <a:gd name="T34" fmla="*/ 83 w 141"/>
                    <a:gd name="T35" fmla="*/ 100 h 109"/>
                    <a:gd name="T36" fmla="*/ 48 w 141"/>
                    <a:gd name="T37" fmla="*/ 90 h 109"/>
                    <a:gd name="T38" fmla="*/ 14 w 141"/>
                    <a:gd name="T39" fmla="*/ 109 h 109"/>
                    <a:gd name="T40" fmla="*/ 0 w 141"/>
                    <a:gd name="T41" fmla="*/ 104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09">
                      <a:moveTo>
                        <a:pt x="0" y="104"/>
                      </a:moveTo>
                      <a:lnTo>
                        <a:pt x="14" y="100"/>
                      </a:lnTo>
                      <a:lnTo>
                        <a:pt x="14" y="95"/>
                      </a:lnTo>
                      <a:lnTo>
                        <a:pt x="26" y="90"/>
                      </a:lnTo>
                      <a:lnTo>
                        <a:pt x="14" y="79"/>
                      </a:lnTo>
                      <a:lnTo>
                        <a:pt x="9" y="54"/>
                      </a:lnTo>
                      <a:lnTo>
                        <a:pt x="9" y="36"/>
                      </a:lnTo>
                      <a:lnTo>
                        <a:pt x="14" y="29"/>
                      </a:lnTo>
                      <a:lnTo>
                        <a:pt x="48" y="36"/>
                      </a:lnTo>
                      <a:lnTo>
                        <a:pt x="83" y="15"/>
                      </a:lnTo>
                      <a:lnTo>
                        <a:pt x="97" y="15"/>
                      </a:lnTo>
                      <a:lnTo>
                        <a:pt x="113" y="11"/>
                      </a:lnTo>
                      <a:lnTo>
                        <a:pt x="131" y="0"/>
                      </a:lnTo>
                      <a:lnTo>
                        <a:pt x="141" y="11"/>
                      </a:lnTo>
                      <a:lnTo>
                        <a:pt x="131" y="15"/>
                      </a:lnTo>
                      <a:lnTo>
                        <a:pt x="131" y="25"/>
                      </a:lnTo>
                      <a:lnTo>
                        <a:pt x="97" y="40"/>
                      </a:lnTo>
                      <a:lnTo>
                        <a:pt x="83" y="100"/>
                      </a:lnTo>
                      <a:lnTo>
                        <a:pt x="48" y="90"/>
                      </a:lnTo>
                      <a:lnTo>
                        <a:pt x="14" y="109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auto">
                <a:xfrm>
                  <a:off x="1246" y="1726"/>
                  <a:ext cx="141" cy="109"/>
                </a:xfrm>
                <a:custGeom>
                  <a:avLst/>
                  <a:gdLst>
                    <a:gd name="T0" fmla="*/ 0 w 141"/>
                    <a:gd name="T1" fmla="*/ 104 h 109"/>
                    <a:gd name="T2" fmla="*/ 14 w 141"/>
                    <a:gd name="T3" fmla="*/ 100 h 109"/>
                    <a:gd name="T4" fmla="*/ 14 w 141"/>
                    <a:gd name="T5" fmla="*/ 95 h 109"/>
                    <a:gd name="T6" fmla="*/ 26 w 141"/>
                    <a:gd name="T7" fmla="*/ 90 h 109"/>
                    <a:gd name="T8" fmla="*/ 14 w 141"/>
                    <a:gd name="T9" fmla="*/ 79 h 109"/>
                    <a:gd name="T10" fmla="*/ 9 w 141"/>
                    <a:gd name="T11" fmla="*/ 54 h 109"/>
                    <a:gd name="T12" fmla="*/ 9 w 141"/>
                    <a:gd name="T13" fmla="*/ 36 h 109"/>
                    <a:gd name="T14" fmla="*/ 14 w 141"/>
                    <a:gd name="T15" fmla="*/ 29 h 109"/>
                    <a:gd name="T16" fmla="*/ 48 w 141"/>
                    <a:gd name="T17" fmla="*/ 36 h 109"/>
                    <a:gd name="T18" fmla="*/ 83 w 141"/>
                    <a:gd name="T19" fmla="*/ 15 h 109"/>
                    <a:gd name="T20" fmla="*/ 97 w 141"/>
                    <a:gd name="T21" fmla="*/ 15 h 109"/>
                    <a:gd name="T22" fmla="*/ 113 w 141"/>
                    <a:gd name="T23" fmla="*/ 11 h 109"/>
                    <a:gd name="T24" fmla="*/ 131 w 141"/>
                    <a:gd name="T25" fmla="*/ 0 h 109"/>
                    <a:gd name="T26" fmla="*/ 141 w 141"/>
                    <a:gd name="T27" fmla="*/ 11 h 109"/>
                    <a:gd name="T28" fmla="*/ 131 w 141"/>
                    <a:gd name="T29" fmla="*/ 15 h 109"/>
                    <a:gd name="T30" fmla="*/ 131 w 141"/>
                    <a:gd name="T31" fmla="*/ 25 h 109"/>
                    <a:gd name="T32" fmla="*/ 97 w 141"/>
                    <a:gd name="T33" fmla="*/ 40 h 109"/>
                    <a:gd name="T34" fmla="*/ 83 w 141"/>
                    <a:gd name="T35" fmla="*/ 100 h 109"/>
                    <a:gd name="T36" fmla="*/ 48 w 141"/>
                    <a:gd name="T37" fmla="*/ 90 h 109"/>
                    <a:gd name="T38" fmla="*/ 14 w 141"/>
                    <a:gd name="T39" fmla="*/ 109 h 109"/>
                    <a:gd name="T40" fmla="*/ 0 w 141"/>
                    <a:gd name="T41" fmla="*/ 104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1" h="109">
                      <a:moveTo>
                        <a:pt x="0" y="104"/>
                      </a:moveTo>
                      <a:lnTo>
                        <a:pt x="14" y="100"/>
                      </a:lnTo>
                      <a:lnTo>
                        <a:pt x="14" y="95"/>
                      </a:lnTo>
                      <a:lnTo>
                        <a:pt x="26" y="90"/>
                      </a:lnTo>
                      <a:lnTo>
                        <a:pt x="14" y="79"/>
                      </a:lnTo>
                      <a:lnTo>
                        <a:pt x="9" y="54"/>
                      </a:lnTo>
                      <a:lnTo>
                        <a:pt x="9" y="36"/>
                      </a:lnTo>
                      <a:lnTo>
                        <a:pt x="14" y="29"/>
                      </a:lnTo>
                      <a:lnTo>
                        <a:pt x="48" y="36"/>
                      </a:lnTo>
                      <a:lnTo>
                        <a:pt x="83" y="15"/>
                      </a:lnTo>
                      <a:lnTo>
                        <a:pt x="97" y="15"/>
                      </a:lnTo>
                      <a:lnTo>
                        <a:pt x="113" y="11"/>
                      </a:lnTo>
                      <a:lnTo>
                        <a:pt x="131" y="0"/>
                      </a:lnTo>
                      <a:lnTo>
                        <a:pt x="141" y="11"/>
                      </a:lnTo>
                      <a:lnTo>
                        <a:pt x="131" y="15"/>
                      </a:lnTo>
                      <a:lnTo>
                        <a:pt x="131" y="25"/>
                      </a:lnTo>
                      <a:lnTo>
                        <a:pt x="97" y="40"/>
                      </a:lnTo>
                      <a:lnTo>
                        <a:pt x="83" y="100"/>
                      </a:lnTo>
                      <a:lnTo>
                        <a:pt x="48" y="90"/>
                      </a:lnTo>
                      <a:lnTo>
                        <a:pt x="14" y="109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auto">
                <a:xfrm>
                  <a:off x="1609" y="2023"/>
                  <a:ext cx="126" cy="114"/>
                </a:xfrm>
                <a:custGeom>
                  <a:avLst/>
                  <a:gdLst>
                    <a:gd name="T0" fmla="*/ 92 w 126"/>
                    <a:gd name="T1" fmla="*/ 5 h 114"/>
                    <a:gd name="T2" fmla="*/ 92 w 126"/>
                    <a:gd name="T3" fmla="*/ 11 h 114"/>
                    <a:gd name="T4" fmla="*/ 116 w 126"/>
                    <a:gd name="T5" fmla="*/ 26 h 114"/>
                    <a:gd name="T6" fmla="*/ 126 w 126"/>
                    <a:gd name="T7" fmla="*/ 71 h 114"/>
                    <a:gd name="T8" fmla="*/ 112 w 126"/>
                    <a:gd name="T9" fmla="*/ 87 h 114"/>
                    <a:gd name="T10" fmla="*/ 92 w 126"/>
                    <a:gd name="T11" fmla="*/ 89 h 114"/>
                    <a:gd name="T12" fmla="*/ 43 w 126"/>
                    <a:gd name="T13" fmla="*/ 111 h 114"/>
                    <a:gd name="T14" fmla="*/ 30 w 126"/>
                    <a:gd name="T15" fmla="*/ 114 h 114"/>
                    <a:gd name="T16" fmla="*/ 11 w 126"/>
                    <a:gd name="T17" fmla="*/ 100 h 114"/>
                    <a:gd name="T18" fmla="*/ 0 w 126"/>
                    <a:gd name="T19" fmla="*/ 81 h 114"/>
                    <a:gd name="T20" fmla="*/ 0 w 126"/>
                    <a:gd name="T21" fmla="*/ 51 h 114"/>
                    <a:gd name="T22" fmla="*/ 0 w 126"/>
                    <a:gd name="T23" fmla="*/ 41 h 114"/>
                    <a:gd name="T24" fmla="*/ 6 w 126"/>
                    <a:gd name="T25" fmla="*/ 36 h 114"/>
                    <a:gd name="T26" fmla="*/ 6 w 126"/>
                    <a:gd name="T27" fmla="*/ 26 h 114"/>
                    <a:gd name="T28" fmla="*/ 25 w 126"/>
                    <a:gd name="T29" fmla="*/ 11 h 114"/>
                    <a:gd name="T30" fmla="*/ 40 w 126"/>
                    <a:gd name="T31" fmla="*/ 0 h 114"/>
                    <a:gd name="T32" fmla="*/ 84 w 126"/>
                    <a:gd name="T33" fmla="*/ 0 h 114"/>
                    <a:gd name="T34" fmla="*/ 92 w 126"/>
                    <a:gd name="T35" fmla="*/ 5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6" h="114">
                      <a:moveTo>
                        <a:pt x="92" y="5"/>
                      </a:moveTo>
                      <a:lnTo>
                        <a:pt x="92" y="11"/>
                      </a:lnTo>
                      <a:lnTo>
                        <a:pt x="116" y="26"/>
                      </a:lnTo>
                      <a:lnTo>
                        <a:pt x="126" y="71"/>
                      </a:lnTo>
                      <a:lnTo>
                        <a:pt x="112" y="87"/>
                      </a:lnTo>
                      <a:lnTo>
                        <a:pt x="92" y="89"/>
                      </a:lnTo>
                      <a:lnTo>
                        <a:pt x="43" y="111"/>
                      </a:lnTo>
                      <a:lnTo>
                        <a:pt x="30" y="114"/>
                      </a:lnTo>
                      <a:lnTo>
                        <a:pt x="11" y="100"/>
                      </a:lnTo>
                      <a:lnTo>
                        <a:pt x="0" y="81"/>
                      </a:lnTo>
                      <a:lnTo>
                        <a:pt x="0" y="51"/>
                      </a:lnTo>
                      <a:lnTo>
                        <a:pt x="0" y="41"/>
                      </a:lnTo>
                      <a:lnTo>
                        <a:pt x="6" y="36"/>
                      </a:lnTo>
                      <a:lnTo>
                        <a:pt x="6" y="26"/>
                      </a:lnTo>
                      <a:lnTo>
                        <a:pt x="25" y="11"/>
                      </a:lnTo>
                      <a:lnTo>
                        <a:pt x="40" y="0"/>
                      </a:lnTo>
                      <a:lnTo>
                        <a:pt x="84" y="0"/>
                      </a:lnTo>
                      <a:lnTo>
                        <a:pt x="92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auto">
                <a:xfrm>
                  <a:off x="1609" y="2023"/>
                  <a:ext cx="126" cy="114"/>
                </a:xfrm>
                <a:custGeom>
                  <a:avLst/>
                  <a:gdLst>
                    <a:gd name="T0" fmla="*/ 92 w 126"/>
                    <a:gd name="T1" fmla="*/ 5 h 114"/>
                    <a:gd name="T2" fmla="*/ 92 w 126"/>
                    <a:gd name="T3" fmla="*/ 11 h 114"/>
                    <a:gd name="T4" fmla="*/ 116 w 126"/>
                    <a:gd name="T5" fmla="*/ 26 h 114"/>
                    <a:gd name="T6" fmla="*/ 126 w 126"/>
                    <a:gd name="T7" fmla="*/ 71 h 114"/>
                    <a:gd name="T8" fmla="*/ 112 w 126"/>
                    <a:gd name="T9" fmla="*/ 87 h 114"/>
                    <a:gd name="T10" fmla="*/ 92 w 126"/>
                    <a:gd name="T11" fmla="*/ 89 h 114"/>
                    <a:gd name="T12" fmla="*/ 43 w 126"/>
                    <a:gd name="T13" fmla="*/ 111 h 114"/>
                    <a:gd name="T14" fmla="*/ 30 w 126"/>
                    <a:gd name="T15" fmla="*/ 114 h 114"/>
                    <a:gd name="T16" fmla="*/ 11 w 126"/>
                    <a:gd name="T17" fmla="*/ 100 h 114"/>
                    <a:gd name="T18" fmla="*/ 0 w 126"/>
                    <a:gd name="T19" fmla="*/ 81 h 114"/>
                    <a:gd name="T20" fmla="*/ 0 w 126"/>
                    <a:gd name="T21" fmla="*/ 51 h 114"/>
                    <a:gd name="T22" fmla="*/ 0 w 126"/>
                    <a:gd name="T23" fmla="*/ 41 h 114"/>
                    <a:gd name="T24" fmla="*/ 6 w 126"/>
                    <a:gd name="T25" fmla="*/ 36 h 114"/>
                    <a:gd name="T26" fmla="*/ 6 w 126"/>
                    <a:gd name="T27" fmla="*/ 26 h 114"/>
                    <a:gd name="T28" fmla="*/ 25 w 126"/>
                    <a:gd name="T29" fmla="*/ 11 h 114"/>
                    <a:gd name="T30" fmla="*/ 40 w 126"/>
                    <a:gd name="T31" fmla="*/ 0 h 114"/>
                    <a:gd name="T32" fmla="*/ 84 w 126"/>
                    <a:gd name="T33" fmla="*/ 0 h 114"/>
                    <a:gd name="T34" fmla="*/ 92 w 126"/>
                    <a:gd name="T35" fmla="*/ 5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6" h="114">
                      <a:moveTo>
                        <a:pt x="92" y="5"/>
                      </a:moveTo>
                      <a:lnTo>
                        <a:pt x="92" y="11"/>
                      </a:lnTo>
                      <a:lnTo>
                        <a:pt x="116" y="26"/>
                      </a:lnTo>
                      <a:lnTo>
                        <a:pt x="126" y="71"/>
                      </a:lnTo>
                      <a:lnTo>
                        <a:pt x="112" y="87"/>
                      </a:lnTo>
                      <a:lnTo>
                        <a:pt x="92" y="89"/>
                      </a:lnTo>
                      <a:lnTo>
                        <a:pt x="43" y="111"/>
                      </a:lnTo>
                      <a:lnTo>
                        <a:pt x="30" y="114"/>
                      </a:lnTo>
                      <a:lnTo>
                        <a:pt x="11" y="100"/>
                      </a:lnTo>
                      <a:lnTo>
                        <a:pt x="0" y="81"/>
                      </a:lnTo>
                      <a:lnTo>
                        <a:pt x="0" y="51"/>
                      </a:lnTo>
                      <a:lnTo>
                        <a:pt x="0" y="41"/>
                      </a:lnTo>
                      <a:lnTo>
                        <a:pt x="6" y="36"/>
                      </a:lnTo>
                      <a:lnTo>
                        <a:pt x="6" y="26"/>
                      </a:lnTo>
                      <a:lnTo>
                        <a:pt x="25" y="11"/>
                      </a:lnTo>
                      <a:lnTo>
                        <a:pt x="40" y="0"/>
                      </a:lnTo>
                      <a:lnTo>
                        <a:pt x="84" y="0"/>
                      </a:lnTo>
                      <a:lnTo>
                        <a:pt x="92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44" name="Freeform 45"/>
                <p:cNvSpPr>
                  <a:spLocks/>
                </p:cNvSpPr>
                <p:nvPr/>
              </p:nvSpPr>
              <p:spPr bwMode="auto">
                <a:xfrm>
                  <a:off x="1501" y="1766"/>
                  <a:ext cx="211" cy="298"/>
                </a:xfrm>
                <a:custGeom>
                  <a:avLst/>
                  <a:gdLst>
                    <a:gd name="T0" fmla="*/ 72 w 211"/>
                    <a:gd name="T1" fmla="*/ 254 h 298"/>
                    <a:gd name="T2" fmla="*/ 72 w 211"/>
                    <a:gd name="T3" fmla="*/ 238 h 298"/>
                    <a:gd name="T4" fmla="*/ 83 w 211"/>
                    <a:gd name="T5" fmla="*/ 244 h 298"/>
                    <a:gd name="T6" fmla="*/ 91 w 211"/>
                    <a:gd name="T7" fmla="*/ 233 h 298"/>
                    <a:gd name="T8" fmla="*/ 34 w 211"/>
                    <a:gd name="T9" fmla="*/ 199 h 298"/>
                    <a:gd name="T10" fmla="*/ 34 w 211"/>
                    <a:gd name="T11" fmla="*/ 188 h 298"/>
                    <a:gd name="T12" fmla="*/ 39 w 211"/>
                    <a:gd name="T13" fmla="*/ 181 h 298"/>
                    <a:gd name="T14" fmla="*/ 48 w 211"/>
                    <a:gd name="T15" fmla="*/ 181 h 298"/>
                    <a:gd name="T16" fmla="*/ 39 w 211"/>
                    <a:gd name="T17" fmla="*/ 155 h 298"/>
                    <a:gd name="T18" fmla="*/ 53 w 211"/>
                    <a:gd name="T19" fmla="*/ 155 h 298"/>
                    <a:gd name="T20" fmla="*/ 53 w 211"/>
                    <a:gd name="T21" fmla="*/ 148 h 298"/>
                    <a:gd name="T22" fmla="*/ 29 w 211"/>
                    <a:gd name="T23" fmla="*/ 134 h 298"/>
                    <a:gd name="T24" fmla="*/ 42 w 211"/>
                    <a:gd name="T25" fmla="*/ 98 h 298"/>
                    <a:gd name="T26" fmla="*/ 23 w 211"/>
                    <a:gd name="T27" fmla="*/ 89 h 298"/>
                    <a:gd name="T28" fmla="*/ 29 w 211"/>
                    <a:gd name="T29" fmla="*/ 80 h 298"/>
                    <a:gd name="T30" fmla="*/ 42 w 211"/>
                    <a:gd name="T31" fmla="*/ 73 h 298"/>
                    <a:gd name="T32" fmla="*/ 14 w 211"/>
                    <a:gd name="T33" fmla="*/ 60 h 298"/>
                    <a:gd name="T34" fmla="*/ 9 w 211"/>
                    <a:gd name="T35" fmla="*/ 34 h 298"/>
                    <a:gd name="T36" fmla="*/ 0 w 211"/>
                    <a:gd name="T37" fmla="*/ 23 h 298"/>
                    <a:gd name="T38" fmla="*/ 42 w 211"/>
                    <a:gd name="T39" fmla="*/ 5 h 298"/>
                    <a:gd name="T40" fmla="*/ 61 w 211"/>
                    <a:gd name="T41" fmla="*/ 0 h 298"/>
                    <a:gd name="T42" fmla="*/ 72 w 211"/>
                    <a:gd name="T43" fmla="*/ 5 h 298"/>
                    <a:gd name="T44" fmla="*/ 91 w 211"/>
                    <a:gd name="T45" fmla="*/ 15 h 298"/>
                    <a:gd name="T46" fmla="*/ 101 w 211"/>
                    <a:gd name="T47" fmla="*/ 34 h 298"/>
                    <a:gd name="T48" fmla="*/ 116 w 211"/>
                    <a:gd name="T49" fmla="*/ 60 h 298"/>
                    <a:gd name="T50" fmla="*/ 134 w 211"/>
                    <a:gd name="T51" fmla="*/ 69 h 298"/>
                    <a:gd name="T52" fmla="*/ 139 w 211"/>
                    <a:gd name="T53" fmla="*/ 89 h 298"/>
                    <a:gd name="T54" fmla="*/ 152 w 211"/>
                    <a:gd name="T55" fmla="*/ 98 h 298"/>
                    <a:gd name="T56" fmla="*/ 168 w 211"/>
                    <a:gd name="T57" fmla="*/ 106 h 298"/>
                    <a:gd name="T58" fmla="*/ 186 w 211"/>
                    <a:gd name="T59" fmla="*/ 93 h 298"/>
                    <a:gd name="T60" fmla="*/ 186 w 211"/>
                    <a:gd name="T61" fmla="*/ 113 h 298"/>
                    <a:gd name="T62" fmla="*/ 207 w 211"/>
                    <a:gd name="T63" fmla="*/ 134 h 298"/>
                    <a:gd name="T64" fmla="*/ 193 w 211"/>
                    <a:gd name="T65" fmla="*/ 159 h 298"/>
                    <a:gd name="T66" fmla="*/ 202 w 211"/>
                    <a:gd name="T67" fmla="*/ 194 h 298"/>
                    <a:gd name="T68" fmla="*/ 211 w 211"/>
                    <a:gd name="T69" fmla="*/ 218 h 298"/>
                    <a:gd name="T70" fmla="*/ 202 w 211"/>
                    <a:gd name="T71" fmla="*/ 244 h 298"/>
                    <a:gd name="T72" fmla="*/ 202 w 211"/>
                    <a:gd name="T73" fmla="*/ 263 h 298"/>
                    <a:gd name="T74" fmla="*/ 193 w 211"/>
                    <a:gd name="T75" fmla="*/ 258 h 298"/>
                    <a:gd name="T76" fmla="*/ 150 w 211"/>
                    <a:gd name="T77" fmla="*/ 258 h 298"/>
                    <a:gd name="T78" fmla="*/ 134 w 211"/>
                    <a:gd name="T79" fmla="*/ 269 h 298"/>
                    <a:gd name="T80" fmla="*/ 116 w 211"/>
                    <a:gd name="T81" fmla="*/ 283 h 298"/>
                    <a:gd name="T82" fmla="*/ 116 w 211"/>
                    <a:gd name="T83" fmla="*/ 293 h 298"/>
                    <a:gd name="T84" fmla="*/ 109 w 211"/>
                    <a:gd name="T85" fmla="*/ 298 h 298"/>
                    <a:gd name="T86" fmla="*/ 101 w 211"/>
                    <a:gd name="T87" fmla="*/ 273 h 298"/>
                    <a:gd name="T88" fmla="*/ 86 w 211"/>
                    <a:gd name="T89" fmla="*/ 258 h 298"/>
                    <a:gd name="T90" fmla="*/ 72 w 211"/>
                    <a:gd name="T91" fmla="*/ 254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1" h="298">
                      <a:moveTo>
                        <a:pt x="72" y="254"/>
                      </a:moveTo>
                      <a:lnTo>
                        <a:pt x="72" y="238"/>
                      </a:lnTo>
                      <a:lnTo>
                        <a:pt x="83" y="244"/>
                      </a:lnTo>
                      <a:lnTo>
                        <a:pt x="91" y="233"/>
                      </a:lnTo>
                      <a:lnTo>
                        <a:pt x="34" y="199"/>
                      </a:lnTo>
                      <a:lnTo>
                        <a:pt x="34" y="188"/>
                      </a:lnTo>
                      <a:lnTo>
                        <a:pt x="39" y="181"/>
                      </a:lnTo>
                      <a:lnTo>
                        <a:pt x="48" y="181"/>
                      </a:lnTo>
                      <a:lnTo>
                        <a:pt x="39" y="155"/>
                      </a:lnTo>
                      <a:lnTo>
                        <a:pt x="53" y="155"/>
                      </a:lnTo>
                      <a:lnTo>
                        <a:pt x="53" y="148"/>
                      </a:lnTo>
                      <a:lnTo>
                        <a:pt x="29" y="134"/>
                      </a:lnTo>
                      <a:lnTo>
                        <a:pt x="42" y="98"/>
                      </a:lnTo>
                      <a:lnTo>
                        <a:pt x="23" y="89"/>
                      </a:lnTo>
                      <a:lnTo>
                        <a:pt x="29" y="80"/>
                      </a:lnTo>
                      <a:lnTo>
                        <a:pt x="42" y="73"/>
                      </a:lnTo>
                      <a:lnTo>
                        <a:pt x="14" y="60"/>
                      </a:lnTo>
                      <a:lnTo>
                        <a:pt x="9" y="34"/>
                      </a:lnTo>
                      <a:lnTo>
                        <a:pt x="0" y="23"/>
                      </a:lnTo>
                      <a:lnTo>
                        <a:pt x="42" y="5"/>
                      </a:lnTo>
                      <a:lnTo>
                        <a:pt x="61" y="0"/>
                      </a:lnTo>
                      <a:lnTo>
                        <a:pt x="72" y="5"/>
                      </a:lnTo>
                      <a:lnTo>
                        <a:pt x="91" y="15"/>
                      </a:lnTo>
                      <a:lnTo>
                        <a:pt x="101" y="34"/>
                      </a:lnTo>
                      <a:lnTo>
                        <a:pt x="116" y="60"/>
                      </a:lnTo>
                      <a:lnTo>
                        <a:pt x="134" y="69"/>
                      </a:lnTo>
                      <a:lnTo>
                        <a:pt x="139" y="89"/>
                      </a:lnTo>
                      <a:lnTo>
                        <a:pt x="152" y="98"/>
                      </a:lnTo>
                      <a:lnTo>
                        <a:pt x="168" y="106"/>
                      </a:lnTo>
                      <a:lnTo>
                        <a:pt x="186" y="93"/>
                      </a:lnTo>
                      <a:lnTo>
                        <a:pt x="186" y="113"/>
                      </a:lnTo>
                      <a:lnTo>
                        <a:pt x="207" y="134"/>
                      </a:lnTo>
                      <a:lnTo>
                        <a:pt x="193" y="159"/>
                      </a:lnTo>
                      <a:lnTo>
                        <a:pt x="202" y="194"/>
                      </a:lnTo>
                      <a:lnTo>
                        <a:pt x="211" y="218"/>
                      </a:lnTo>
                      <a:lnTo>
                        <a:pt x="202" y="244"/>
                      </a:lnTo>
                      <a:lnTo>
                        <a:pt x="202" y="263"/>
                      </a:lnTo>
                      <a:lnTo>
                        <a:pt x="193" y="258"/>
                      </a:lnTo>
                      <a:lnTo>
                        <a:pt x="150" y="258"/>
                      </a:lnTo>
                      <a:lnTo>
                        <a:pt x="134" y="269"/>
                      </a:lnTo>
                      <a:lnTo>
                        <a:pt x="116" y="283"/>
                      </a:lnTo>
                      <a:lnTo>
                        <a:pt x="116" y="293"/>
                      </a:lnTo>
                      <a:lnTo>
                        <a:pt x="109" y="298"/>
                      </a:lnTo>
                      <a:lnTo>
                        <a:pt x="101" y="273"/>
                      </a:lnTo>
                      <a:lnTo>
                        <a:pt x="86" y="258"/>
                      </a:lnTo>
                      <a:lnTo>
                        <a:pt x="72" y="25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45" name="Freeform 46"/>
                <p:cNvSpPr>
                  <a:spLocks/>
                </p:cNvSpPr>
                <p:nvPr/>
              </p:nvSpPr>
              <p:spPr bwMode="auto">
                <a:xfrm>
                  <a:off x="1501" y="1766"/>
                  <a:ext cx="211" cy="298"/>
                </a:xfrm>
                <a:custGeom>
                  <a:avLst/>
                  <a:gdLst>
                    <a:gd name="T0" fmla="*/ 72 w 211"/>
                    <a:gd name="T1" fmla="*/ 254 h 298"/>
                    <a:gd name="T2" fmla="*/ 72 w 211"/>
                    <a:gd name="T3" fmla="*/ 238 h 298"/>
                    <a:gd name="T4" fmla="*/ 83 w 211"/>
                    <a:gd name="T5" fmla="*/ 244 h 298"/>
                    <a:gd name="T6" fmla="*/ 91 w 211"/>
                    <a:gd name="T7" fmla="*/ 233 h 298"/>
                    <a:gd name="T8" fmla="*/ 34 w 211"/>
                    <a:gd name="T9" fmla="*/ 199 h 298"/>
                    <a:gd name="T10" fmla="*/ 34 w 211"/>
                    <a:gd name="T11" fmla="*/ 188 h 298"/>
                    <a:gd name="T12" fmla="*/ 39 w 211"/>
                    <a:gd name="T13" fmla="*/ 181 h 298"/>
                    <a:gd name="T14" fmla="*/ 48 w 211"/>
                    <a:gd name="T15" fmla="*/ 181 h 298"/>
                    <a:gd name="T16" fmla="*/ 39 w 211"/>
                    <a:gd name="T17" fmla="*/ 155 h 298"/>
                    <a:gd name="T18" fmla="*/ 53 w 211"/>
                    <a:gd name="T19" fmla="*/ 155 h 298"/>
                    <a:gd name="T20" fmla="*/ 53 w 211"/>
                    <a:gd name="T21" fmla="*/ 148 h 298"/>
                    <a:gd name="T22" fmla="*/ 29 w 211"/>
                    <a:gd name="T23" fmla="*/ 134 h 298"/>
                    <a:gd name="T24" fmla="*/ 42 w 211"/>
                    <a:gd name="T25" fmla="*/ 98 h 298"/>
                    <a:gd name="T26" fmla="*/ 23 w 211"/>
                    <a:gd name="T27" fmla="*/ 89 h 298"/>
                    <a:gd name="T28" fmla="*/ 29 w 211"/>
                    <a:gd name="T29" fmla="*/ 80 h 298"/>
                    <a:gd name="T30" fmla="*/ 42 w 211"/>
                    <a:gd name="T31" fmla="*/ 73 h 298"/>
                    <a:gd name="T32" fmla="*/ 14 w 211"/>
                    <a:gd name="T33" fmla="*/ 60 h 298"/>
                    <a:gd name="T34" fmla="*/ 9 w 211"/>
                    <a:gd name="T35" fmla="*/ 34 h 298"/>
                    <a:gd name="T36" fmla="*/ 0 w 211"/>
                    <a:gd name="T37" fmla="*/ 23 h 298"/>
                    <a:gd name="T38" fmla="*/ 42 w 211"/>
                    <a:gd name="T39" fmla="*/ 5 h 298"/>
                    <a:gd name="T40" fmla="*/ 61 w 211"/>
                    <a:gd name="T41" fmla="*/ 0 h 298"/>
                    <a:gd name="T42" fmla="*/ 72 w 211"/>
                    <a:gd name="T43" fmla="*/ 5 h 298"/>
                    <a:gd name="T44" fmla="*/ 91 w 211"/>
                    <a:gd name="T45" fmla="*/ 15 h 298"/>
                    <a:gd name="T46" fmla="*/ 101 w 211"/>
                    <a:gd name="T47" fmla="*/ 34 h 298"/>
                    <a:gd name="T48" fmla="*/ 116 w 211"/>
                    <a:gd name="T49" fmla="*/ 60 h 298"/>
                    <a:gd name="T50" fmla="*/ 134 w 211"/>
                    <a:gd name="T51" fmla="*/ 69 h 298"/>
                    <a:gd name="T52" fmla="*/ 139 w 211"/>
                    <a:gd name="T53" fmla="*/ 89 h 298"/>
                    <a:gd name="T54" fmla="*/ 152 w 211"/>
                    <a:gd name="T55" fmla="*/ 98 h 298"/>
                    <a:gd name="T56" fmla="*/ 168 w 211"/>
                    <a:gd name="T57" fmla="*/ 106 h 298"/>
                    <a:gd name="T58" fmla="*/ 186 w 211"/>
                    <a:gd name="T59" fmla="*/ 93 h 298"/>
                    <a:gd name="T60" fmla="*/ 186 w 211"/>
                    <a:gd name="T61" fmla="*/ 113 h 298"/>
                    <a:gd name="T62" fmla="*/ 207 w 211"/>
                    <a:gd name="T63" fmla="*/ 134 h 298"/>
                    <a:gd name="T64" fmla="*/ 193 w 211"/>
                    <a:gd name="T65" fmla="*/ 159 h 298"/>
                    <a:gd name="T66" fmla="*/ 202 w 211"/>
                    <a:gd name="T67" fmla="*/ 194 h 298"/>
                    <a:gd name="T68" fmla="*/ 211 w 211"/>
                    <a:gd name="T69" fmla="*/ 218 h 298"/>
                    <a:gd name="T70" fmla="*/ 202 w 211"/>
                    <a:gd name="T71" fmla="*/ 244 h 298"/>
                    <a:gd name="T72" fmla="*/ 202 w 211"/>
                    <a:gd name="T73" fmla="*/ 263 h 298"/>
                    <a:gd name="T74" fmla="*/ 193 w 211"/>
                    <a:gd name="T75" fmla="*/ 258 h 298"/>
                    <a:gd name="T76" fmla="*/ 150 w 211"/>
                    <a:gd name="T77" fmla="*/ 258 h 298"/>
                    <a:gd name="T78" fmla="*/ 134 w 211"/>
                    <a:gd name="T79" fmla="*/ 269 h 298"/>
                    <a:gd name="T80" fmla="*/ 116 w 211"/>
                    <a:gd name="T81" fmla="*/ 283 h 298"/>
                    <a:gd name="T82" fmla="*/ 116 w 211"/>
                    <a:gd name="T83" fmla="*/ 293 h 298"/>
                    <a:gd name="T84" fmla="*/ 109 w 211"/>
                    <a:gd name="T85" fmla="*/ 298 h 298"/>
                    <a:gd name="T86" fmla="*/ 101 w 211"/>
                    <a:gd name="T87" fmla="*/ 273 h 298"/>
                    <a:gd name="T88" fmla="*/ 86 w 211"/>
                    <a:gd name="T89" fmla="*/ 258 h 298"/>
                    <a:gd name="T90" fmla="*/ 72 w 211"/>
                    <a:gd name="T91" fmla="*/ 254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11" h="298">
                      <a:moveTo>
                        <a:pt x="72" y="254"/>
                      </a:moveTo>
                      <a:lnTo>
                        <a:pt x="72" y="238"/>
                      </a:lnTo>
                      <a:lnTo>
                        <a:pt x="83" y="244"/>
                      </a:lnTo>
                      <a:lnTo>
                        <a:pt x="91" y="233"/>
                      </a:lnTo>
                      <a:lnTo>
                        <a:pt x="34" y="199"/>
                      </a:lnTo>
                      <a:lnTo>
                        <a:pt x="34" y="188"/>
                      </a:lnTo>
                      <a:lnTo>
                        <a:pt x="39" y="181"/>
                      </a:lnTo>
                      <a:lnTo>
                        <a:pt x="48" y="181"/>
                      </a:lnTo>
                      <a:lnTo>
                        <a:pt x="39" y="155"/>
                      </a:lnTo>
                      <a:lnTo>
                        <a:pt x="53" y="155"/>
                      </a:lnTo>
                      <a:lnTo>
                        <a:pt x="53" y="148"/>
                      </a:lnTo>
                      <a:lnTo>
                        <a:pt x="29" y="134"/>
                      </a:lnTo>
                      <a:lnTo>
                        <a:pt x="42" y="98"/>
                      </a:lnTo>
                      <a:lnTo>
                        <a:pt x="23" y="89"/>
                      </a:lnTo>
                      <a:lnTo>
                        <a:pt x="29" y="80"/>
                      </a:lnTo>
                      <a:lnTo>
                        <a:pt x="42" y="73"/>
                      </a:lnTo>
                      <a:lnTo>
                        <a:pt x="14" y="60"/>
                      </a:lnTo>
                      <a:lnTo>
                        <a:pt x="9" y="34"/>
                      </a:lnTo>
                      <a:lnTo>
                        <a:pt x="0" y="23"/>
                      </a:lnTo>
                      <a:lnTo>
                        <a:pt x="42" y="5"/>
                      </a:lnTo>
                      <a:lnTo>
                        <a:pt x="61" y="0"/>
                      </a:lnTo>
                      <a:lnTo>
                        <a:pt x="72" y="5"/>
                      </a:lnTo>
                      <a:lnTo>
                        <a:pt x="91" y="15"/>
                      </a:lnTo>
                      <a:lnTo>
                        <a:pt x="101" y="34"/>
                      </a:lnTo>
                      <a:lnTo>
                        <a:pt x="116" y="60"/>
                      </a:lnTo>
                      <a:lnTo>
                        <a:pt x="134" y="69"/>
                      </a:lnTo>
                      <a:lnTo>
                        <a:pt x="139" y="89"/>
                      </a:lnTo>
                      <a:lnTo>
                        <a:pt x="152" y="98"/>
                      </a:lnTo>
                      <a:lnTo>
                        <a:pt x="168" y="106"/>
                      </a:lnTo>
                      <a:lnTo>
                        <a:pt x="186" y="93"/>
                      </a:lnTo>
                      <a:lnTo>
                        <a:pt x="186" y="113"/>
                      </a:lnTo>
                      <a:lnTo>
                        <a:pt x="207" y="134"/>
                      </a:lnTo>
                      <a:lnTo>
                        <a:pt x="193" y="159"/>
                      </a:lnTo>
                      <a:lnTo>
                        <a:pt x="202" y="194"/>
                      </a:lnTo>
                      <a:lnTo>
                        <a:pt x="211" y="218"/>
                      </a:lnTo>
                      <a:lnTo>
                        <a:pt x="202" y="244"/>
                      </a:lnTo>
                      <a:lnTo>
                        <a:pt x="202" y="263"/>
                      </a:lnTo>
                      <a:lnTo>
                        <a:pt x="193" y="258"/>
                      </a:lnTo>
                      <a:lnTo>
                        <a:pt x="150" y="258"/>
                      </a:lnTo>
                      <a:lnTo>
                        <a:pt x="134" y="269"/>
                      </a:lnTo>
                      <a:lnTo>
                        <a:pt x="116" y="283"/>
                      </a:lnTo>
                      <a:lnTo>
                        <a:pt x="116" y="293"/>
                      </a:lnTo>
                      <a:lnTo>
                        <a:pt x="109" y="298"/>
                      </a:lnTo>
                      <a:lnTo>
                        <a:pt x="101" y="273"/>
                      </a:lnTo>
                      <a:lnTo>
                        <a:pt x="86" y="258"/>
                      </a:lnTo>
                      <a:lnTo>
                        <a:pt x="72" y="25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46" name="Freeform 47"/>
                <p:cNvSpPr>
                  <a:spLocks/>
                </p:cNvSpPr>
                <p:nvPr/>
              </p:nvSpPr>
              <p:spPr bwMode="auto">
                <a:xfrm>
                  <a:off x="1486" y="1953"/>
                  <a:ext cx="106" cy="120"/>
                </a:xfrm>
                <a:custGeom>
                  <a:avLst/>
                  <a:gdLst>
                    <a:gd name="T0" fmla="*/ 9 w 106"/>
                    <a:gd name="T1" fmla="*/ 70 h 120"/>
                    <a:gd name="T2" fmla="*/ 15 w 106"/>
                    <a:gd name="T3" fmla="*/ 66 h 120"/>
                    <a:gd name="T4" fmla="*/ 9 w 106"/>
                    <a:gd name="T5" fmla="*/ 36 h 120"/>
                    <a:gd name="T6" fmla="*/ 24 w 106"/>
                    <a:gd name="T7" fmla="*/ 32 h 120"/>
                    <a:gd name="T8" fmla="*/ 15 w 106"/>
                    <a:gd name="T9" fmla="*/ 7 h 120"/>
                    <a:gd name="T10" fmla="*/ 24 w 106"/>
                    <a:gd name="T11" fmla="*/ 0 h 120"/>
                    <a:gd name="T12" fmla="*/ 44 w 106"/>
                    <a:gd name="T13" fmla="*/ 17 h 120"/>
                    <a:gd name="T14" fmla="*/ 38 w 106"/>
                    <a:gd name="T15" fmla="*/ 0 h 120"/>
                    <a:gd name="T16" fmla="*/ 48 w 106"/>
                    <a:gd name="T17" fmla="*/ 0 h 120"/>
                    <a:gd name="T18" fmla="*/ 48 w 106"/>
                    <a:gd name="T19" fmla="*/ 11 h 120"/>
                    <a:gd name="T20" fmla="*/ 106 w 106"/>
                    <a:gd name="T21" fmla="*/ 46 h 120"/>
                    <a:gd name="T22" fmla="*/ 98 w 106"/>
                    <a:gd name="T23" fmla="*/ 56 h 120"/>
                    <a:gd name="T24" fmla="*/ 87 w 106"/>
                    <a:gd name="T25" fmla="*/ 50 h 120"/>
                    <a:gd name="T26" fmla="*/ 87 w 106"/>
                    <a:gd name="T27" fmla="*/ 66 h 120"/>
                    <a:gd name="T28" fmla="*/ 76 w 106"/>
                    <a:gd name="T29" fmla="*/ 66 h 120"/>
                    <a:gd name="T30" fmla="*/ 68 w 106"/>
                    <a:gd name="T31" fmla="*/ 81 h 120"/>
                    <a:gd name="T32" fmla="*/ 68 w 106"/>
                    <a:gd name="T33" fmla="*/ 106 h 120"/>
                    <a:gd name="T34" fmla="*/ 63 w 106"/>
                    <a:gd name="T35" fmla="*/ 120 h 120"/>
                    <a:gd name="T36" fmla="*/ 44 w 106"/>
                    <a:gd name="T37" fmla="*/ 115 h 120"/>
                    <a:gd name="T38" fmla="*/ 20 w 106"/>
                    <a:gd name="T39" fmla="*/ 90 h 120"/>
                    <a:gd name="T40" fmla="*/ 0 w 106"/>
                    <a:gd name="T41" fmla="*/ 85 h 120"/>
                    <a:gd name="T42" fmla="*/ 9 w 106"/>
                    <a:gd name="T43" fmla="*/ 7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" h="120">
                      <a:moveTo>
                        <a:pt x="9" y="70"/>
                      </a:moveTo>
                      <a:lnTo>
                        <a:pt x="15" y="66"/>
                      </a:lnTo>
                      <a:lnTo>
                        <a:pt x="9" y="36"/>
                      </a:lnTo>
                      <a:lnTo>
                        <a:pt x="24" y="32"/>
                      </a:lnTo>
                      <a:lnTo>
                        <a:pt x="15" y="7"/>
                      </a:lnTo>
                      <a:lnTo>
                        <a:pt x="24" y="0"/>
                      </a:lnTo>
                      <a:lnTo>
                        <a:pt x="44" y="17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1"/>
                      </a:lnTo>
                      <a:lnTo>
                        <a:pt x="106" y="46"/>
                      </a:lnTo>
                      <a:lnTo>
                        <a:pt x="98" y="56"/>
                      </a:lnTo>
                      <a:lnTo>
                        <a:pt x="87" y="50"/>
                      </a:lnTo>
                      <a:lnTo>
                        <a:pt x="87" y="66"/>
                      </a:lnTo>
                      <a:lnTo>
                        <a:pt x="76" y="66"/>
                      </a:lnTo>
                      <a:lnTo>
                        <a:pt x="68" y="81"/>
                      </a:lnTo>
                      <a:lnTo>
                        <a:pt x="68" y="106"/>
                      </a:lnTo>
                      <a:lnTo>
                        <a:pt x="63" y="120"/>
                      </a:lnTo>
                      <a:lnTo>
                        <a:pt x="44" y="115"/>
                      </a:lnTo>
                      <a:lnTo>
                        <a:pt x="20" y="90"/>
                      </a:lnTo>
                      <a:lnTo>
                        <a:pt x="0" y="85"/>
                      </a:lnTo>
                      <a:lnTo>
                        <a:pt x="9" y="7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47" name="Freeform 48"/>
                <p:cNvSpPr>
                  <a:spLocks/>
                </p:cNvSpPr>
                <p:nvPr/>
              </p:nvSpPr>
              <p:spPr bwMode="auto">
                <a:xfrm>
                  <a:off x="1486" y="1953"/>
                  <a:ext cx="106" cy="120"/>
                </a:xfrm>
                <a:custGeom>
                  <a:avLst/>
                  <a:gdLst>
                    <a:gd name="T0" fmla="*/ 9 w 106"/>
                    <a:gd name="T1" fmla="*/ 70 h 120"/>
                    <a:gd name="T2" fmla="*/ 15 w 106"/>
                    <a:gd name="T3" fmla="*/ 66 h 120"/>
                    <a:gd name="T4" fmla="*/ 9 w 106"/>
                    <a:gd name="T5" fmla="*/ 36 h 120"/>
                    <a:gd name="T6" fmla="*/ 24 w 106"/>
                    <a:gd name="T7" fmla="*/ 32 h 120"/>
                    <a:gd name="T8" fmla="*/ 15 w 106"/>
                    <a:gd name="T9" fmla="*/ 7 h 120"/>
                    <a:gd name="T10" fmla="*/ 24 w 106"/>
                    <a:gd name="T11" fmla="*/ 0 h 120"/>
                    <a:gd name="T12" fmla="*/ 44 w 106"/>
                    <a:gd name="T13" fmla="*/ 17 h 120"/>
                    <a:gd name="T14" fmla="*/ 38 w 106"/>
                    <a:gd name="T15" fmla="*/ 0 h 120"/>
                    <a:gd name="T16" fmla="*/ 48 w 106"/>
                    <a:gd name="T17" fmla="*/ 0 h 120"/>
                    <a:gd name="T18" fmla="*/ 48 w 106"/>
                    <a:gd name="T19" fmla="*/ 11 h 120"/>
                    <a:gd name="T20" fmla="*/ 106 w 106"/>
                    <a:gd name="T21" fmla="*/ 46 h 120"/>
                    <a:gd name="T22" fmla="*/ 98 w 106"/>
                    <a:gd name="T23" fmla="*/ 56 h 120"/>
                    <a:gd name="T24" fmla="*/ 87 w 106"/>
                    <a:gd name="T25" fmla="*/ 50 h 120"/>
                    <a:gd name="T26" fmla="*/ 87 w 106"/>
                    <a:gd name="T27" fmla="*/ 66 h 120"/>
                    <a:gd name="T28" fmla="*/ 76 w 106"/>
                    <a:gd name="T29" fmla="*/ 66 h 120"/>
                    <a:gd name="T30" fmla="*/ 68 w 106"/>
                    <a:gd name="T31" fmla="*/ 81 h 120"/>
                    <a:gd name="T32" fmla="*/ 68 w 106"/>
                    <a:gd name="T33" fmla="*/ 106 h 120"/>
                    <a:gd name="T34" fmla="*/ 63 w 106"/>
                    <a:gd name="T35" fmla="*/ 120 h 120"/>
                    <a:gd name="T36" fmla="*/ 44 w 106"/>
                    <a:gd name="T37" fmla="*/ 115 h 120"/>
                    <a:gd name="T38" fmla="*/ 20 w 106"/>
                    <a:gd name="T39" fmla="*/ 90 h 120"/>
                    <a:gd name="T40" fmla="*/ 0 w 106"/>
                    <a:gd name="T41" fmla="*/ 85 h 120"/>
                    <a:gd name="T42" fmla="*/ 9 w 106"/>
                    <a:gd name="T43" fmla="*/ 7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" h="120">
                      <a:moveTo>
                        <a:pt x="9" y="70"/>
                      </a:moveTo>
                      <a:lnTo>
                        <a:pt x="15" y="66"/>
                      </a:lnTo>
                      <a:lnTo>
                        <a:pt x="9" y="36"/>
                      </a:lnTo>
                      <a:lnTo>
                        <a:pt x="24" y="32"/>
                      </a:lnTo>
                      <a:lnTo>
                        <a:pt x="15" y="7"/>
                      </a:lnTo>
                      <a:lnTo>
                        <a:pt x="24" y="0"/>
                      </a:lnTo>
                      <a:lnTo>
                        <a:pt x="44" y="17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1"/>
                      </a:lnTo>
                      <a:lnTo>
                        <a:pt x="106" y="46"/>
                      </a:lnTo>
                      <a:lnTo>
                        <a:pt x="98" y="56"/>
                      </a:lnTo>
                      <a:lnTo>
                        <a:pt x="87" y="50"/>
                      </a:lnTo>
                      <a:lnTo>
                        <a:pt x="87" y="66"/>
                      </a:lnTo>
                      <a:lnTo>
                        <a:pt x="76" y="66"/>
                      </a:lnTo>
                      <a:lnTo>
                        <a:pt x="68" y="81"/>
                      </a:lnTo>
                      <a:lnTo>
                        <a:pt x="68" y="106"/>
                      </a:lnTo>
                      <a:lnTo>
                        <a:pt x="63" y="120"/>
                      </a:lnTo>
                      <a:lnTo>
                        <a:pt x="44" y="115"/>
                      </a:lnTo>
                      <a:lnTo>
                        <a:pt x="20" y="90"/>
                      </a:lnTo>
                      <a:lnTo>
                        <a:pt x="0" y="85"/>
                      </a:lnTo>
                      <a:lnTo>
                        <a:pt x="9" y="7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48" name="Freeform 49"/>
                <p:cNvSpPr>
                  <a:spLocks/>
                </p:cNvSpPr>
                <p:nvPr/>
              </p:nvSpPr>
              <p:spPr bwMode="auto">
                <a:xfrm>
                  <a:off x="926" y="1711"/>
                  <a:ext cx="580" cy="650"/>
                </a:xfrm>
                <a:custGeom>
                  <a:avLst/>
                  <a:gdLst>
                    <a:gd name="T0" fmla="*/ 28 w 580"/>
                    <a:gd name="T1" fmla="*/ 189 h 650"/>
                    <a:gd name="T2" fmla="*/ 5 w 580"/>
                    <a:gd name="T3" fmla="*/ 174 h 650"/>
                    <a:gd name="T4" fmla="*/ 0 w 580"/>
                    <a:gd name="T5" fmla="*/ 134 h 650"/>
                    <a:gd name="T6" fmla="*/ 18 w 580"/>
                    <a:gd name="T7" fmla="*/ 65 h 650"/>
                    <a:gd name="T8" fmla="*/ 71 w 580"/>
                    <a:gd name="T9" fmla="*/ 44 h 650"/>
                    <a:gd name="T10" fmla="*/ 100 w 580"/>
                    <a:gd name="T11" fmla="*/ 59 h 650"/>
                    <a:gd name="T12" fmla="*/ 124 w 580"/>
                    <a:gd name="T13" fmla="*/ 51 h 650"/>
                    <a:gd name="T14" fmla="*/ 167 w 580"/>
                    <a:gd name="T15" fmla="*/ 51 h 650"/>
                    <a:gd name="T16" fmla="*/ 183 w 580"/>
                    <a:gd name="T17" fmla="*/ 9 h 650"/>
                    <a:gd name="T18" fmla="*/ 230 w 580"/>
                    <a:gd name="T19" fmla="*/ 5 h 650"/>
                    <a:gd name="T20" fmla="*/ 264 w 580"/>
                    <a:gd name="T21" fmla="*/ 0 h 650"/>
                    <a:gd name="T22" fmla="*/ 297 w 580"/>
                    <a:gd name="T23" fmla="*/ 35 h 650"/>
                    <a:gd name="T24" fmla="*/ 330 w 580"/>
                    <a:gd name="T25" fmla="*/ 51 h 650"/>
                    <a:gd name="T26" fmla="*/ 336 w 580"/>
                    <a:gd name="T27" fmla="*/ 94 h 650"/>
                    <a:gd name="T28" fmla="*/ 336 w 580"/>
                    <a:gd name="T29" fmla="*/ 109 h 650"/>
                    <a:gd name="T30" fmla="*/ 305 w 580"/>
                    <a:gd name="T31" fmla="*/ 99 h 650"/>
                    <a:gd name="T32" fmla="*/ 264 w 580"/>
                    <a:gd name="T33" fmla="*/ 114 h 650"/>
                    <a:gd name="T34" fmla="*/ 269 w 580"/>
                    <a:gd name="T35" fmla="*/ 153 h 650"/>
                    <a:gd name="T36" fmla="*/ 264 w 580"/>
                    <a:gd name="T37" fmla="*/ 202 h 650"/>
                    <a:gd name="T38" fmla="*/ 330 w 580"/>
                    <a:gd name="T39" fmla="*/ 262 h 650"/>
                    <a:gd name="T40" fmla="*/ 346 w 580"/>
                    <a:gd name="T41" fmla="*/ 323 h 650"/>
                    <a:gd name="T42" fmla="*/ 413 w 580"/>
                    <a:gd name="T43" fmla="*/ 373 h 650"/>
                    <a:gd name="T44" fmla="*/ 441 w 580"/>
                    <a:gd name="T45" fmla="*/ 398 h 650"/>
                    <a:gd name="T46" fmla="*/ 551 w 580"/>
                    <a:gd name="T47" fmla="*/ 457 h 650"/>
                    <a:gd name="T48" fmla="*/ 575 w 580"/>
                    <a:gd name="T49" fmla="*/ 511 h 650"/>
                    <a:gd name="T50" fmla="*/ 551 w 580"/>
                    <a:gd name="T51" fmla="*/ 483 h 650"/>
                    <a:gd name="T52" fmla="*/ 499 w 580"/>
                    <a:gd name="T53" fmla="*/ 466 h 650"/>
                    <a:gd name="T54" fmla="*/ 480 w 580"/>
                    <a:gd name="T55" fmla="*/ 526 h 650"/>
                    <a:gd name="T56" fmla="*/ 507 w 580"/>
                    <a:gd name="T57" fmla="*/ 570 h 650"/>
                    <a:gd name="T58" fmla="*/ 484 w 580"/>
                    <a:gd name="T59" fmla="*/ 615 h 650"/>
                    <a:gd name="T60" fmla="*/ 456 w 580"/>
                    <a:gd name="T61" fmla="*/ 650 h 650"/>
                    <a:gd name="T62" fmla="*/ 435 w 580"/>
                    <a:gd name="T63" fmla="*/ 631 h 650"/>
                    <a:gd name="T64" fmla="*/ 460 w 580"/>
                    <a:gd name="T65" fmla="*/ 586 h 650"/>
                    <a:gd name="T66" fmla="*/ 441 w 580"/>
                    <a:gd name="T67" fmla="*/ 526 h 650"/>
                    <a:gd name="T68" fmla="*/ 398 w 580"/>
                    <a:gd name="T69" fmla="*/ 491 h 650"/>
                    <a:gd name="T70" fmla="*/ 369 w 580"/>
                    <a:gd name="T71" fmla="*/ 457 h 650"/>
                    <a:gd name="T72" fmla="*/ 326 w 580"/>
                    <a:gd name="T73" fmla="*/ 417 h 650"/>
                    <a:gd name="T74" fmla="*/ 264 w 580"/>
                    <a:gd name="T75" fmla="*/ 398 h 650"/>
                    <a:gd name="T76" fmla="*/ 196 w 580"/>
                    <a:gd name="T77" fmla="*/ 332 h 650"/>
                    <a:gd name="T78" fmla="*/ 167 w 580"/>
                    <a:gd name="T79" fmla="*/ 277 h 650"/>
                    <a:gd name="T80" fmla="*/ 158 w 580"/>
                    <a:gd name="T81" fmla="*/ 214 h 650"/>
                    <a:gd name="T82" fmla="*/ 110 w 580"/>
                    <a:gd name="T83" fmla="*/ 192 h 650"/>
                    <a:gd name="T84" fmla="*/ 67 w 580"/>
                    <a:gd name="T85" fmla="*/ 192 h 650"/>
                    <a:gd name="T86" fmla="*/ 28 w 580"/>
                    <a:gd name="T87" fmla="*/ 214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80" h="650">
                      <a:moveTo>
                        <a:pt x="28" y="214"/>
                      </a:moveTo>
                      <a:lnTo>
                        <a:pt x="28" y="189"/>
                      </a:lnTo>
                      <a:lnTo>
                        <a:pt x="14" y="184"/>
                      </a:lnTo>
                      <a:lnTo>
                        <a:pt x="5" y="174"/>
                      </a:lnTo>
                      <a:lnTo>
                        <a:pt x="5" y="153"/>
                      </a:lnTo>
                      <a:lnTo>
                        <a:pt x="0" y="134"/>
                      </a:lnTo>
                      <a:lnTo>
                        <a:pt x="14" y="94"/>
                      </a:lnTo>
                      <a:lnTo>
                        <a:pt x="18" y="65"/>
                      </a:lnTo>
                      <a:lnTo>
                        <a:pt x="61" y="65"/>
                      </a:lnTo>
                      <a:lnTo>
                        <a:pt x="71" y="44"/>
                      </a:lnTo>
                      <a:lnTo>
                        <a:pt x="90" y="40"/>
                      </a:lnTo>
                      <a:lnTo>
                        <a:pt x="100" y="59"/>
                      </a:lnTo>
                      <a:lnTo>
                        <a:pt x="114" y="69"/>
                      </a:lnTo>
                      <a:lnTo>
                        <a:pt x="124" y="51"/>
                      </a:lnTo>
                      <a:lnTo>
                        <a:pt x="134" y="40"/>
                      </a:lnTo>
                      <a:lnTo>
                        <a:pt x="167" y="51"/>
                      </a:lnTo>
                      <a:lnTo>
                        <a:pt x="167" y="29"/>
                      </a:lnTo>
                      <a:lnTo>
                        <a:pt x="183" y="9"/>
                      </a:lnTo>
                      <a:lnTo>
                        <a:pt x="196" y="15"/>
                      </a:lnTo>
                      <a:lnTo>
                        <a:pt x="230" y="5"/>
                      </a:lnTo>
                      <a:lnTo>
                        <a:pt x="244" y="5"/>
                      </a:lnTo>
                      <a:lnTo>
                        <a:pt x="264" y="0"/>
                      </a:lnTo>
                      <a:lnTo>
                        <a:pt x="269" y="18"/>
                      </a:lnTo>
                      <a:lnTo>
                        <a:pt x="297" y="35"/>
                      </a:lnTo>
                      <a:lnTo>
                        <a:pt x="336" y="44"/>
                      </a:lnTo>
                      <a:lnTo>
                        <a:pt x="330" y="51"/>
                      </a:lnTo>
                      <a:lnTo>
                        <a:pt x="330" y="69"/>
                      </a:lnTo>
                      <a:lnTo>
                        <a:pt x="336" y="94"/>
                      </a:lnTo>
                      <a:lnTo>
                        <a:pt x="346" y="103"/>
                      </a:lnTo>
                      <a:lnTo>
                        <a:pt x="336" y="109"/>
                      </a:lnTo>
                      <a:lnTo>
                        <a:pt x="336" y="114"/>
                      </a:lnTo>
                      <a:lnTo>
                        <a:pt x="305" y="99"/>
                      </a:lnTo>
                      <a:lnTo>
                        <a:pt x="282" y="114"/>
                      </a:lnTo>
                      <a:lnTo>
                        <a:pt x="264" y="114"/>
                      </a:lnTo>
                      <a:lnTo>
                        <a:pt x="260" y="139"/>
                      </a:lnTo>
                      <a:lnTo>
                        <a:pt x="269" y="153"/>
                      </a:lnTo>
                      <a:lnTo>
                        <a:pt x="260" y="178"/>
                      </a:lnTo>
                      <a:lnTo>
                        <a:pt x="264" y="202"/>
                      </a:lnTo>
                      <a:lnTo>
                        <a:pt x="282" y="224"/>
                      </a:lnTo>
                      <a:lnTo>
                        <a:pt x="330" y="262"/>
                      </a:lnTo>
                      <a:lnTo>
                        <a:pt x="340" y="292"/>
                      </a:lnTo>
                      <a:lnTo>
                        <a:pt x="346" y="323"/>
                      </a:lnTo>
                      <a:lnTo>
                        <a:pt x="355" y="336"/>
                      </a:lnTo>
                      <a:lnTo>
                        <a:pt x="413" y="373"/>
                      </a:lnTo>
                      <a:lnTo>
                        <a:pt x="456" y="373"/>
                      </a:lnTo>
                      <a:lnTo>
                        <a:pt x="441" y="398"/>
                      </a:lnTo>
                      <a:lnTo>
                        <a:pt x="499" y="426"/>
                      </a:lnTo>
                      <a:lnTo>
                        <a:pt x="551" y="457"/>
                      </a:lnTo>
                      <a:lnTo>
                        <a:pt x="580" y="487"/>
                      </a:lnTo>
                      <a:lnTo>
                        <a:pt x="575" y="511"/>
                      </a:lnTo>
                      <a:lnTo>
                        <a:pt x="555" y="507"/>
                      </a:lnTo>
                      <a:lnTo>
                        <a:pt x="551" y="483"/>
                      </a:lnTo>
                      <a:lnTo>
                        <a:pt x="523" y="475"/>
                      </a:lnTo>
                      <a:lnTo>
                        <a:pt x="499" y="466"/>
                      </a:lnTo>
                      <a:lnTo>
                        <a:pt x="490" y="491"/>
                      </a:lnTo>
                      <a:lnTo>
                        <a:pt x="480" y="526"/>
                      </a:lnTo>
                      <a:lnTo>
                        <a:pt x="507" y="541"/>
                      </a:lnTo>
                      <a:lnTo>
                        <a:pt x="507" y="570"/>
                      </a:lnTo>
                      <a:lnTo>
                        <a:pt x="480" y="586"/>
                      </a:lnTo>
                      <a:lnTo>
                        <a:pt x="484" y="615"/>
                      </a:lnTo>
                      <a:lnTo>
                        <a:pt x="465" y="631"/>
                      </a:lnTo>
                      <a:lnTo>
                        <a:pt x="456" y="650"/>
                      </a:lnTo>
                      <a:lnTo>
                        <a:pt x="435" y="650"/>
                      </a:lnTo>
                      <a:lnTo>
                        <a:pt x="435" y="631"/>
                      </a:lnTo>
                      <a:lnTo>
                        <a:pt x="446" y="600"/>
                      </a:lnTo>
                      <a:lnTo>
                        <a:pt x="460" y="586"/>
                      </a:lnTo>
                      <a:lnTo>
                        <a:pt x="456" y="557"/>
                      </a:lnTo>
                      <a:lnTo>
                        <a:pt x="441" y="526"/>
                      </a:lnTo>
                      <a:lnTo>
                        <a:pt x="435" y="501"/>
                      </a:lnTo>
                      <a:lnTo>
                        <a:pt x="398" y="491"/>
                      </a:lnTo>
                      <a:lnTo>
                        <a:pt x="389" y="461"/>
                      </a:lnTo>
                      <a:lnTo>
                        <a:pt x="369" y="457"/>
                      </a:lnTo>
                      <a:lnTo>
                        <a:pt x="346" y="436"/>
                      </a:lnTo>
                      <a:lnTo>
                        <a:pt x="326" y="417"/>
                      </a:lnTo>
                      <a:lnTo>
                        <a:pt x="293" y="411"/>
                      </a:lnTo>
                      <a:lnTo>
                        <a:pt x="264" y="398"/>
                      </a:lnTo>
                      <a:lnTo>
                        <a:pt x="220" y="332"/>
                      </a:lnTo>
                      <a:lnTo>
                        <a:pt x="196" y="332"/>
                      </a:lnTo>
                      <a:lnTo>
                        <a:pt x="191" y="308"/>
                      </a:lnTo>
                      <a:lnTo>
                        <a:pt x="167" y="277"/>
                      </a:lnTo>
                      <a:lnTo>
                        <a:pt x="158" y="249"/>
                      </a:lnTo>
                      <a:lnTo>
                        <a:pt x="158" y="214"/>
                      </a:lnTo>
                      <a:lnTo>
                        <a:pt x="129" y="202"/>
                      </a:lnTo>
                      <a:lnTo>
                        <a:pt x="110" y="192"/>
                      </a:lnTo>
                      <a:lnTo>
                        <a:pt x="87" y="184"/>
                      </a:lnTo>
                      <a:lnTo>
                        <a:pt x="67" y="192"/>
                      </a:lnTo>
                      <a:lnTo>
                        <a:pt x="54" y="214"/>
                      </a:lnTo>
                      <a:lnTo>
                        <a:pt x="28" y="2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49" name="Freeform 50"/>
                <p:cNvSpPr>
                  <a:spLocks/>
                </p:cNvSpPr>
                <p:nvPr/>
              </p:nvSpPr>
              <p:spPr bwMode="auto">
                <a:xfrm>
                  <a:off x="926" y="1711"/>
                  <a:ext cx="580" cy="650"/>
                </a:xfrm>
                <a:custGeom>
                  <a:avLst/>
                  <a:gdLst>
                    <a:gd name="T0" fmla="*/ 28 w 580"/>
                    <a:gd name="T1" fmla="*/ 189 h 650"/>
                    <a:gd name="T2" fmla="*/ 5 w 580"/>
                    <a:gd name="T3" fmla="*/ 174 h 650"/>
                    <a:gd name="T4" fmla="*/ 0 w 580"/>
                    <a:gd name="T5" fmla="*/ 134 h 650"/>
                    <a:gd name="T6" fmla="*/ 18 w 580"/>
                    <a:gd name="T7" fmla="*/ 65 h 650"/>
                    <a:gd name="T8" fmla="*/ 71 w 580"/>
                    <a:gd name="T9" fmla="*/ 44 h 650"/>
                    <a:gd name="T10" fmla="*/ 100 w 580"/>
                    <a:gd name="T11" fmla="*/ 59 h 650"/>
                    <a:gd name="T12" fmla="*/ 124 w 580"/>
                    <a:gd name="T13" fmla="*/ 51 h 650"/>
                    <a:gd name="T14" fmla="*/ 167 w 580"/>
                    <a:gd name="T15" fmla="*/ 51 h 650"/>
                    <a:gd name="T16" fmla="*/ 183 w 580"/>
                    <a:gd name="T17" fmla="*/ 9 h 650"/>
                    <a:gd name="T18" fmla="*/ 230 w 580"/>
                    <a:gd name="T19" fmla="*/ 5 h 650"/>
                    <a:gd name="T20" fmla="*/ 264 w 580"/>
                    <a:gd name="T21" fmla="*/ 0 h 650"/>
                    <a:gd name="T22" fmla="*/ 297 w 580"/>
                    <a:gd name="T23" fmla="*/ 35 h 650"/>
                    <a:gd name="T24" fmla="*/ 330 w 580"/>
                    <a:gd name="T25" fmla="*/ 51 h 650"/>
                    <a:gd name="T26" fmla="*/ 336 w 580"/>
                    <a:gd name="T27" fmla="*/ 94 h 650"/>
                    <a:gd name="T28" fmla="*/ 336 w 580"/>
                    <a:gd name="T29" fmla="*/ 109 h 650"/>
                    <a:gd name="T30" fmla="*/ 305 w 580"/>
                    <a:gd name="T31" fmla="*/ 99 h 650"/>
                    <a:gd name="T32" fmla="*/ 264 w 580"/>
                    <a:gd name="T33" fmla="*/ 114 h 650"/>
                    <a:gd name="T34" fmla="*/ 269 w 580"/>
                    <a:gd name="T35" fmla="*/ 153 h 650"/>
                    <a:gd name="T36" fmla="*/ 264 w 580"/>
                    <a:gd name="T37" fmla="*/ 202 h 650"/>
                    <a:gd name="T38" fmla="*/ 330 w 580"/>
                    <a:gd name="T39" fmla="*/ 262 h 650"/>
                    <a:gd name="T40" fmla="*/ 346 w 580"/>
                    <a:gd name="T41" fmla="*/ 323 h 650"/>
                    <a:gd name="T42" fmla="*/ 413 w 580"/>
                    <a:gd name="T43" fmla="*/ 373 h 650"/>
                    <a:gd name="T44" fmla="*/ 441 w 580"/>
                    <a:gd name="T45" fmla="*/ 398 h 650"/>
                    <a:gd name="T46" fmla="*/ 551 w 580"/>
                    <a:gd name="T47" fmla="*/ 457 h 650"/>
                    <a:gd name="T48" fmla="*/ 575 w 580"/>
                    <a:gd name="T49" fmla="*/ 511 h 650"/>
                    <a:gd name="T50" fmla="*/ 551 w 580"/>
                    <a:gd name="T51" fmla="*/ 483 h 650"/>
                    <a:gd name="T52" fmla="*/ 499 w 580"/>
                    <a:gd name="T53" fmla="*/ 466 h 650"/>
                    <a:gd name="T54" fmla="*/ 480 w 580"/>
                    <a:gd name="T55" fmla="*/ 526 h 650"/>
                    <a:gd name="T56" fmla="*/ 507 w 580"/>
                    <a:gd name="T57" fmla="*/ 570 h 650"/>
                    <a:gd name="T58" fmla="*/ 484 w 580"/>
                    <a:gd name="T59" fmla="*/ 615 h 650"/>
                    <a:gd name="T60" fmla="*/ 456 w 580"/>
                    <a:gd name="T61" fmla="*/ 650 h 650"/>
                    <a:gd name="T62" fmla="*/ 435 w 580"/>
                    <a:gd name="T63" fmla="*/ 631 h 650"/>
                    <a:gd name="T64" fmla="*/ 460 w 580"/>
                    <a:gd name="T65" fmla="*/ 586 h 650"/>
                    <a:gd name="T66" fmla="*/ 441 w 580"/>
                    <a:gd name="T67" fmla="*/ 526 h 650"/>
                    <a:gd name="T68" fmla="*/ 398 w 580"/>
                    <a:gd name="T69" fmla="*/ 491 h 650"/>
                    <a:gd name="T70" fmla="*/ 369 w 580"/>
                    <a:gd name="T71" fmla="*/ 457 h 650"/>
                    <a:gd name="T72" fmla="*/ 326 w 580"/>
                    <a:gd name="T73" fmla="*/ 417 h 650"/>
                    <a:gd name="T74" fmla="*/ 264 w 580"/>
                    <a:gd name="T75" fmla="*/ 398 h 650"/>
                    <a:gd name="T76" fmla="*/ 196 w 580"/>
                    <a:gd name="T77" fmla="*/ 332 h 650"/>
                    <a:gd name="T78" fmla="*/ 167 w 580"/>
                    <a:gd name="T79" fmla="*/ 277 h 650"/>
                    <a:gd name="T80" fmla="*/ 158 w 580"/>
                    <a:gd name="T81" fmla="*/ 214 h 650"/>
                    <a:gd name="T82" fmla="*/ 110 w 580"/>
                    <a:gd name="T83" fmla="*/ 192 h 650"/>
                    <a:gd name="T84" fmla="*/ 67 w 580"/>
                    <a:gd name="T85" fmla="*/ 192 h 650"/>
                    <a:gd name="T86" fmla="*/ 28 w 580"/>
                    <a:gd name="T87" fmla="*/ 214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580" h="650">
                      <a:moveTo>
                        <a:pt x="28" y="214"/>
                      </a:moveTo>
                      <a:lnTo>
                        <a:pt x="28" y="189"/>
                      </a:lnTo>
                      <a:lnTo>
                        <a:pt x="14" y="184"/>
                      </a:lnTo>
                      <a:lnTo>
                        <a:pt x="5" y="174"/>
                      </a:lnTo>
                      <a:lnTo>
                        <a:pt x="5" y="153"/>
                      </a:lnTo>
                      <a:lnTo>
                        <a:pt x="0" y="134"/>
                      </a:lnTo>
                      <a:lnTo>
                        <a:pt x="14" y="94"/>
                      </a:lnTo>
                      <a:lnTo>
                        <a:pt x="18" y="65"/>
                      </a:lnTo>
                      <a:lnTo>
                        <a:pt x="61" y="65"/>
                      </a:lnTo>
                      <a:lnTo>
                        <a:pt x="71" y="44"/>
                      </a:lnTo>
                      <a:lnTo>
                        <a:pt x="90" y="40"/>
                      </a:lnTo>
                      <a:lnTo>
                        <a:pt x="100" y="59"/>
                      </a:lnTo>
                      <a:lnTo>
                        <a:pt x="114" y="69"/>
                      </a:lnTo>
                      <a:lnTo>
                        <a:pt x="124" y="51"/>
                      </a:lnTo>
                      <a:lnTo>
                        <a:pt x="134" y="40"/>
                      </a:lnTo>
                      <a:lnTo>
                        <a:pt x="167" y="51"/>
                      </a:lnTo>
                      <a:lnTo>
                        <a:pt x="167" y="29"/>
                      </a:lnTo>
                      <a:lnTo>
                        <a:pt x="183" y="9"/>
                      </a:lnTo>
                      <a:lnTo>
                        <a:pt x="196" y="15"/>
                      </a:lnTo>
                      <a:lnTo>
                        <a:pt x="230" y="5"/>
                      </a:lnTo>
                      <a:lnTo>
                        <a:pt x="244" y="5"/>
                      </a:lnTo>
                      <a:lnTo>
                        <a:pt x="264" y="0"/>
                      </a:lnTo>
                      <a:lnTo>
                        <a:pt x="269" y="18"/>
                      </a:lnTo>
                      <a:lnTo>
                        <a:pt x="297" y="35"/>
                      </a:lnTo>
                      <a:lnTo>
                        <a:pt x="336" y="44"/>
                      </a:lnTo>
                      <a:lnTo>
                        <a:pt x="330" y="51"/>
                      </a:lnTo>
                      <a:lnTo>
                        <a:pt x="330" y="69"/>
                      </a:lnTo>
                      <a:lnTo>
                        <a:pt x="336" y="94"/>
                      </a:lnTo>
                      <a:lnTo>
                        <a:pt x="346" y="103"/>
                      </a:lnTo>
                      <a:lnTo>
                        <a:pt x="336" y="109"/>
                      </a:lnTo>
                      <a:lnTo>
                        <a:pt x="336" y="114"/>
                      </a:lnTo>
                      <a:lnTo>
                        <a:pt x="305" y="99"/>
                      </a:lnTo>
                      <a:lnTo>
                        <a:pt x="282" y="114"/>
                      </a:lnTo>
                      <a:lnTo>
                        <a:pt x="264" y="114"/>
                      </a:lnTo>
                      <a:lnTo>
                        <a:pt x="260" y="139"/>
                      </a:lnTo>
                      <a:lnTo>
                        <a:pt x="269" y="153"/>
                      </a:lnTo>
                      <a:lnTo>
                        <a:pt x="260" y="178"/>
                      </a:lnTo>
                      <a:lnTo>
                        <a:pt x="264" y="202"/>
                      </a:lnTo>
                      <a:lnTo>
                        <a:pt x="282" y="224"/>
                      </a:lnTo>
                      <a:lnTo>
                        <a:pt x="330" y="262"/>
                      </a:lnTo>
                      <a:lnTo>
                        <a:pt x="340" y="292"/>
                      </a:lnTo>
                      <a:lnTo>
                        <a:pt x="346" y="323"/>
                      </a:lnTo>
                      <a:lnTo>
                        <a:pt x="355" y="336"/>
                      </a:lnTo>
                      <a:lnTo>
                        <a:pt x="413" y="373"/>
                      </a:lnTo>
                      <a:lnTo>
                        <a:pt x="456" y="373"/>
                      </a:lnTo>
                      <a:lnTo>
                        <a:pt x="441" y="398"/>
                      </a:lnTo>
                      <a:lnTo>
                        <a:pt x="499" y="426"/>
                      </a:lnTo>
                      <a:lnTo>
                        <a:pt x="551" y="457"/>
                      </a:lnTo>
                      <a:lnTo>
                        <a:pt x="580" y="487"/>
                      </a:lnTo>
                      <a:lnTo>
                        <a:pt x="575" y="511"/>
                      </a:lnTo>
                      <a:lnTo>
                        <a:pt x="555" y="507"/>
                      </a:lnTo>
                      <a:lnTo>
                        <a:pt x="551" y="483"/>
                      </a:lnTo>
                      <a:lnTo>
                        <a:pt x="523" y="475"/>
                      </a:lnTo>
                      <a:lnTo>
                        <a:pt x="499" y="466"/>
                      </a:lnTo>
                      <a:lnTo>
                        <a:pt x="490" y="491"/>
                      </a:lnTo>
                      <a:lnTo>
                        <a:pt x="480" y="526"/>
                      </a:lnTo>
                      <a:lnTo>
                        <a:pt x="507" y="541"/>
                      </a:lnTo>
                      <a:lnTo>
                        <a:pt x="507" y="570"/>
                      </a:lnTo>
                      <a:lnTo>
                        <a:pt x="480" y="586"/>
                      </a:lnTo>
                      <a:lnTo>
                        <a:pt x="484" y="615"/>
                      </a:lnTo>
                      <a:lnTo>
                        <a:pt x="465" y="631"/>
                      </a:lnTo>
                      <a:lnTo>
                        <a:pt x="456" y="650"/>
                      </a:lnTo>
                      <a:lnTo>
                        <a:pt x="435" y="650"/>
                      </a:lnTo>
                      <a:lnTo>
                        <a:pt x="435" y="631"/>
                      </a:lnTo>
                      <a:lnTo>
                        <a:pt x="446" y="600"/>
                      </a:lnTo>
                      <a:lnTo>
                        <a:pt x="460" y="586"/>
                      </a:lnTo>
                      <a:lnTo>
                        <a:pt x="456" y="557"/>
                      </a:lnTo>
                      <a:lnTo>
                        <a:pt x="441" y="526"/>
                      </a:lnTo>
                      <a:lnTo>
                        <a:pt x="435" y="501"/>
                      </a:lnTo>
                      <a:lnTo>
                        <a:pt x="398" y="491"/>
                      </a:lnTo>
                      <a:lnTo>
                        <a:pt x="389" y="461"/>
                      </a:lnTo>
                      <a:lnTo>
                        <a:pt x="369" y="457"/>
                      </a:lnTo>
                      <a:lnTo>
                        <a:pt x="346" y="436"/>
                      </a:lnTo>
                      <a:lnTo>
                        <a:pt x="326" y="417"/>
                      </a:lnTo>
                      <a:lnTo>
                        <a:pt x="293" y="411"/>
                      </a:lnTo>
                      <a:lnTo>
                        <a:pt x="264" y="398"/>
                      </a:lnTo>
                      <a:lnTo>
                        <a:pt x="220" y="332"/>
                      </a:lnTo>
                      <a:lnTo>
                        <a:pt x="196" y="332"/>
                      </a:lnTo>
                      <a:lnTo>
                        <a:pt x="191" y="308"/>
                      </a:lnTo>
                      <a:lnTo>
                        <a:pt x="167" y="277"/>
                      </a:lnTo>
                      <a:lnTo>
                        <a:pt x="158" y="249"/>
                      </a:lnTo>
                      <a:lnTo>
                        <a:pt x="158" y="214"/>
                      </a:lnTo>
                      <a:lnTo>
                        <a:pt x="129" y="202"/>
                      </a:lnTo>
                      <a:lnTo>
                        <a:pt x="110" y="192"/>
                      </a:lnTo>
                      <a:lnTo>
                        <a:pt x="87" y="184"/>
                      </a:lnTo>
                      <a:lnTo>
                        <a:pt x="67" y="192"/>
                      </a:lnTo>
                      <a:lnTo>
                        <a:pt x="54" y="214"/>
                      </a:lnTo>
                      <a:lnTo>
                        <a:pt x="28" y="21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50" name="Freeform 52"/>
                <p:cNvSpPr>
                  <a:spLocks/>
                </p:cNvSpPr>
                <p:nvPr/>
              </p:nvSpPr>
              <p:spPr bwMode="auto">
                <a:xfrm>
                  <a:off x="1550" y="2020"/>
                  <a:ext cx="95" cy="209"/>
                </a:xfrm>
                <a:custGeom>
                  <a:avLst/>
                  <a:gdLst>
                    <a:gd name="T0" fmla="*/ 0 w 95"/>
                    <a:gd name="T1" fmla="*/ 55 h 209"/>
                    <a:gd name="T2" fmla="*/ 4 w 95"/>
                    <a:gd name="T3" fmla="*/ 40 h 209"/>
                    <a:gd name="T4" fmla="*/ 4 w 95"/>
                    <a:gd name="T5" fmla="*/ 15 h 209"/>
                    <a:gd name="T6" fmla="*/ 13 w 95"/>
                    <a:gd name="T7" fmla="*/ 0 h 209"/>
                    <a:gd name="T8" fmla="*/ 23 w 95"/>
                    <a:gd name="T9" fmla="*/ 0 h 209"/>
                    <a:gd name="T10" fmla="*/ 38 w 95"/>
                    <a:gd name="T11" fmla="*/ 4 h 209"/>
                    <a:gd name="T12" fmla="*/ 52 w 95"/>
                    <a:gd name="T13" fmla="*/ 20 h 209"/>
                    <a:gd name="T14" fmla="*/ 61 w 95"/>
                    <a:gd name="T15" fmla="*/ 45 h 209"/>
                    <a:gd name="T16" fmla="*/ 61 w 95"/>
                    <a:gd name="T17" fmla="*/ 55 h 209"/>
                    <a:gd name="T18" fmla="*/ 61 w 95"/>
                    <a:gd name="T19" fmla="*/ 85 h 209"/>
                    <a:gd name="T20" fmla="*/ 72 w 95"/>
                    <a:gd name="T21" fmla="*/ 104 h 209"/>
                    <a:gd name="T22" fmla="*/ 91 w 95"/>
                    <a:gd name="T23" fmla="*/ 118 h 209"/>
                    <a:gd name="T24" fmla="*/ 95 w 95"/>
                    <a:gd name="T25" fmla="*/ 144 h 209"/>
                    <a:gd name="T26" fmla="*/ 67 w 95"/>
                    <a:gd name="T27" fmla="*/ 193 h 209"/>
                    <a:gd name="T28" fmla="*/ 52 w 95"/>
                    <a:gd name="T29" fmla="*/ 209 h 209"/>
                    <a:gd name="T30" fmla="*/ 47 w 95"/>
                    <a:gd name="T31" fmla="*/ 209 h 209"/>
                    <a:gd name="T32" fmla="*/ 28 w 95"/>
                    <a:gd name="T33" fmla="*/ 189 h 209"/>
                    <a:gd name="T34" fmla="*/ 4 w 95"/>
                    <a:gd name="T35" fmla="*/ 168 h 209"/>
                    <a:gd name="T36" fmla="*/ 4 w 95"/>
                    <a:gd name="T37" fmla="*/ 133 h 209"/>
                    <a:gd name="T38" fmla="*/ 9 w 95"/>
                    <a:gd name="T39" fmla="*/ 65 h 209"/>
                    <a:gd name="T40" fmla="*/ 0 w 95"/>
                    <a:gd name="T41" fmla="*/ 5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5" h="209">
                      <a:moveTo>
                        <a:pt x="0" y="55"/>
                      </a:moveTo>
                      <a:lnTo>
                        <a:pt x="4" y="40"/>
                      </a:lnTo>
                      <a:lnTo>
                        <a:pt x="4" y="15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38" y="4"/>
                      </a:lnTo>
                      <a:lnTo>
                        <a:pt x="52" y="20"/>
                      </a:lnTo>
                      <a:lnTo>
                        <a:pt x="61" y="45"/>
                      </a:lnTo>
                      <a:lnTo>
                        <a:pt x="61" y="55"/>
                      </a:lnTo>
                      <a:lnTo>
                        <a:pt x="61" y="85"/>
                      </a:lnTo>
                      <a:lnTo>
                        <a:pt x="72" y="104"/>
                      </a:lnTo>
                      <a:lnTo>
                        <a:pt x="91" y="118"/>
                      </a:lnTo>
                      <a:lnTo>
                        <a:pt x="95" y="144"/>
                      </a:lnTo>
                      <a:lnTo>
                        <a:pt x="67" y="193"/>
                      </a:lnTo>
                      <a:lnTo>
                        <a:pt x="52" y="209"/>
                      </a:lnTo>
                      <a:lnTo>
                        <a:pt x="47" y="209"/>
                      </a:lnTo>
                      <a:lnTo>
                        <a:pt x="28" y="189"/>
                      </a:lnTo>
                      <a:lnTo>
                        <a:pt x="4" y="168"/>
                      </a:lnTo>
                      <a:lnTo>
                        <a:pt x="4" y="133"/>
                      </a:lnTo>
                      <a:lnTo>
                        <a:pt x="9" y="6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51" name="Freeform 53"/>
                <p:cNvSpPr>
                  <a:spLocks/>
                </p:cNvSpPr>
                <p:nvPr/>
              </p:nvSpPr>
              <p:spPr bwMode="auto">
                <a:xfrm>
                  <a:off x="1550" y="2020"/>
                  <a:ext cx="95" cy="209"/>
                </a:xfrm>
                <a:custGeom>
                  <a:avLst/>
                  <a:gdLst>
                    <a:gd name="T0" fmla="*/ 0 w 95"/>
                    <a:gd name="T1" fmla="*/ 55 h 209"/>
                    <a:gd name="T2" fmla="*/ 4 w 95"/>
                    <a:gd name="T3" fmla="*/ 40 h 209"/>
                    <a:gd name="T4" fmla="*/ 4 w 95"/>
                    <a:gd name="T5" fmla="*/ 15 h 209"/>
                    <a:gd name="T6" fmla="*/ 13 w 95"/>
                    <a:gd name="T7" fmla="*/ 0 h 209"/>
                    <a:gd name="T8" fmla="*/ 23 w 95"/>
                    <a:gd name="T9" fmla="*/ 0 h 209"/>
                    <a:gd name="T10" fmla="*/ 38 w 95"/>
                    <a:gd name="T11" fmla="*/ 4 h 209"/>
                    <a:gd name="T12" fmla="*/ 52 w 95"/>
                    <a:gd name="T13" fmla="*/ 20 h 209"/>
                    <a:gd name="T14" fmla="*/ 61 w 95"/>
                    <a:gd name="T15" fmla="*/ 45 h 209"/>
                    <a:gd name="T16" fmla="*/ 61 w 95"/>
                    <a:gd name="T17" fmla="*/ 55 h 209"/>
                    <a:gd name="T18" fmla="*/ 61 w 95"/>
                    <a:gd name="T19" fmla="*/ 85 h 209"/>
                    <a:gd name="T20" fmla="*/ 72 w 95"/>
                    <a:gd name="T21" fmla="*/ 104 h 209"/>
                    <a:gd name="T22" fmla="*/ 91 w 95"/>
                    <a:gd name="T23" fmla="*/ 118 h 209"/>
                    <a:gd name="T24" fmla="*/ 95 w 95"/>
                    <a:gd name="T25" fmla="*/ 144 h 209"/>
                    <a:gd name="T26" fmla="*/ 67 w 95"/>
                    <a:gd name="T27" fmla="*/ 193 h 209"/>
                    <a:gd name="T28" fmla="*/ 52 w 95"/>
                    <a:gd name="T29" fmla="*/ 209 h 209"/>
                    <a:gd name="T30" fmla="*/ 47 w 95"/>
                    <a:gd name="T31" fmla="*/ 209 h 209"/>
                    <a:gd name="T32" fmla="*/ 28 w 95"/>
                    <a:gd name="T33" fmla="*/ 189 h 209"/>
                    <a:gd name="T34" fmla="*/ 4 w 95"/>
                    <a:gd name="T35" fmla="*/ 168 h 209"/>
                    <a:gd name="T36" fmla="*/ 4 w 95"/>
                    <a:gd name="T37" fmla="*/ 133 h 209"/>
                    <a:gd name="T38" fmla="*/ 9 w 95"/>
                    <a:gd name="T39" fmla="*/ 65 h 209"/>
                    <a:gd name="T40" fmla="*/ 0 w 95"/>
                    <a:gd name="T41" fmla="*/ 55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5" h="209">
                      <a:moveTo>
                        <a:pt x="0" y="55"/>
                      </a:moveTo>
                      <a:lnTo>
                        <a:pt x="4" y="40"/>
                      </a:lnTo>
                      <a:lnTo>
                        <a:pt x="4" y="15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38" y="4"/>
                      </a:lnTo>
                      <a:lnTo>
                        <a:pt x="52" y="20"/>
                      </a:lnTo>
                      <a:lnTo>
                        <a:pt x="61" y="45"/>
                      </a:lnTo>
                      <a:lnTo>
                        <a:pt x="61" y="55"/>
                      </a:lnTo>
                      <a:lnTo>
                        <a:pt x="61" y="85"/>
                      </a:lnTo>
                      <a:lnTo>
                        <a:pt x="72" y="104"/>
                      </a:lnTo>
                      <a:lnTo>
                        <a:pt x="91" y="118"/>
                      </a:lnTo>
                      <a:lnTo>
                        <a:pt x="95" y="144"/>
                      </a:lnTo>
                      <a:lnTo>
                        <a:pt x="67" y="193"/>
                      </a:lnTo>
                      <a:lnTo>
                        <a:pt x="52" y="209"/>
                      </a:lnTo>
                      <a:lnTo>
                        <a:pt x="47" y="209"/>
                      </a:lnTo>
                      <a:lnTo>
                        <a:pt x="28" y="189"/>
                      </a:lnTo>
                      <a:lnTo>
                        <a:pt x="4" y="168"/>
                      </a:lnTo>
                      <a:lnTo>
                        <a:pt x="4" y="133"/>
                      </a:lnTo>
                      <a:lnTo>
                        <a:pt x="9" y="6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52" name="Freeform 54"/>
                <p:cNvSpPr>
                  <a:spLocks/>
                </p:cNvSpPr>
                <p:nvPr/>
              </p:nvSpPr>
              <p:spPr bwMode="auto">
                <a:xfrm>
                  <a:off x="1596" y="2039"/>
                  <a:ext cx="326" cy="311"/>
                </a:xfrm>
                <a:custGeom>
                  <a:avLst/>
                  <a:gdLst>
                    <a:gd name="T0" fmla="*/ 140 w 326"/>
                    <a:gd name="T1" fmla="*/ 54 h 311"/>
                    <a:gd name="T2" fmla="*/ 169 w 326"/>
                    <a:gd name="T3" fmla="*/ 45 h 311"/>
                    <a:gd name="T4" fmla="*/ 193 w 326"/>
                    <a:gd name="T5" fmla="*/ 45 h 311"/>
                    <a:gd name="T6" fmla="*/ 217 w 326"/>
                    <a:gd name="T7" fmla="*/ 31 h 311"/>
                    <a:gd name="T8" fmla="*/ 275 w 326"/>
                    <a:gd name="T9" fmla="*/ 40 h 311"/>
                    <a:gd name="T10" fmla="*/ 294 w 326"/>
                    <a:gd name="T11" fmla="*/ 35 h 311"/>
                    <a:gd name="T12" fmla="*/ 303 w 326"/>
                    <a:gd name="T13" fmla="*/ 21 h 311"/>
                    <a:gd name="T14" fmla="*/ 313 w 326"/>
                    <a:gd name="T15" fmla="*/ 0 h 311"/>
                    <a:gd name="T16" fmla="*/ 326 w 326"/>
                    <a:gd name="T17" fmla="*/ 21 h 311"/>
                    <a:gd name="T18" fmla="*/ 307 w 326"/>
                    <a:gd name="T19" fmla="*/ 74 h 311"/>
                    <a:gd name="T20" fmla="*/ 294 w 326"/>
                    <a:gd name="T21" fmla="*/ 74 h 311"/>
                    <a:gd name="T22" fmla="*/ 259 w 326"/>
                    <a:gd name="T23" fmla="*/ 71 h 311"/>
                    <a:gd name="T24" fmla="*/ 240 w 326"/>
                    <a:gd name="T25" fmla="*/ 80 h 311"/>
                    <a:gd name="T26" fmla="*/ 212 w 326"/>
                    <a:gd name="T27" fmla="*/ 80 h 311"/>
                    <a:gd name="T28" fmla="*/ 203 w 326"/>
                    <a:gd name="T29" fmla="*/ 99 h 311"/>
                    <a:gd name="T30" fmla="*/ 177 w 326"/>
                    <a:gd name="T31" fmla="*/ 99 h 311"/>
                    <a:gd name="T32" fmla="*/ 193 w 326"/>
                    <a:gd name="T33" fmla="*/ 114 h 311"/>
                    <a:gd name="T34" fmla="*/ 185 w 326"/>
                    <a:gd name="T35" fmla="*/ 135 h 311"/>
                    <a:gd name="T36" fmla="*/ 160 w 326"/>
                    <a:gd name="T37" fmla="*/ 140 h 311"/>
                    <a:gd name="T38" fmla="*/ 130 w 326"/>
                    <a:gd name="T39" fmla="*/ 114 h 311"/>
                    <a:gd name="T40" fmla="*/ 130 w 326"/>
                    <a:gd name="T41" fmla="*/ 154 h 311"/>
                    <a:gd name="T42" fmla="*/ 150 w 326"/>
                    <a:gd name="T43" fmla="*/ 179 h 311"/>
                    <a:gd name="T44" fmla="*/ 169 w 326"/>
                    <a:gd name="T45" fmla="*/ 204 h 311"/>
                    <a:gd name="T46" fmla="*/ 185 w 326"/>
                    <a:gd name="T47" fmla="*/ 222 h 311"/>
                    <a:gd name="T48" fmla="*/ 203 w 326"/>
                    <a:gd name="T49" fmla="*/ 237 h 311"/>
                    <a:gd name="T50" fmla="*/ 227 w 326"/>
                    <a:gd name="T51" fmla="*/ 248 h 311"/>
                    <a:gd name="T52" fmla="*/ 236 w 326"/>
                    <a:gd name="T53" fmla="*/ 272 h 311"/>
                    <a:gd name="T54" fmla="*/ 259 w 326"/>
                    <a:gd name="T55" fmla="*/ 278 h 311"/>
                    <a:gd name="T56" fmla="*/ 227 w 326"/>
                    <a:gd name="T57" fmla="*/ 278 h 311"/>
                    <a:gd name="T58" fmla="*/ 231 w 326"/>
                    <a:gd name="T59" fmla="*/ 311 h 311"/>
                    <a:gd name="T60" fmla="*/ 197 w 326"/>
                    <a:gd name="T61" fmla="*/ 292 h 311"/>
                    <a:gd name="T62" fmla="*/ 169 w 326"/>
                    <a:gd name="T63" fmla="*/ 292 h 311"/>
                    <a:gd name="T64" fmla="*/ 145 w 326"/>
                    <a:gd name="T65" fmla="*/ 268 h 311"/>
                    <a:gd name="T66" fmla="*/ 106 w 326"/>
                    <a:gd name="T67" fmla="*/ 278 h 311"/>
                    <a:gd name="T68" fmla="*/ 64 w 326"/>
                    <a:gd name="T69" fmla="*/ 278 h 311"/>
                    <a:gd name="T70" fmla="*/ 40 w 326"/>
                    <a:gd name="T71" fmla="*/ 254 h 311"/>
                    <a:gd name="T72" fmla="*/ 0 w 326"/>
                    <a:gd name="T73" fmla="*/ 189 h 311"/>
                    <a:gd name="T74" fmla="*/ 5 w 326"/>
                    <a:gd name="T75" fmla="*/ 189 h 311"/>
                    <a:gd name="T76" fmla="*/ 20 w 326"/>
                    <a:gd name="T77" fmla="*/ 173 h 311"/>
                    <a:gd name="T78" fmla="*/ 48 w 326"/>
                    <a:gd name="T79" fmla="*/ 124 h 311"/>
                    <a:gd name="T80" fmla="*/ 44 w 326"/>
                    <a:gd name="T81" fmla="*/ 99 h 311"/>
                    <a:gd name="T82" fmla="*/ 57 w 326"/>
                    <a:gd name="T83" fmla="*/ 95 h 311"/>
                    <a:gd name="T84" fmla="*/ 106 w 326"/>
                    <a:gd name="T85" fmla="*/ 74 h 311"/>
                    <a:gd name="T86" fmla="*/ 126 w 326"/>
                    <a:gd name="T87" fmla="*/ 71 h 311"/>
                    <a:gd name="T88" fmla="*/ 140 w 326"/>
                    <a:gd name="T89" fmla="*/ 54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26" h="311">
                      <a:moveTo>
                        <a:pt x="140" y="54"/>
                      </a:moveTo>
                      <a:lnTo>
                        <a:pt x="169" y="45"/>
                      </a:lnTo>
                      <a:lnTo>
                        <a:pt x="193" y="45"/>
                      </a:lnTo>
                      <a:lnTo>
                        <a:pt x="217" y="31"/>
                      </a:lnTo>
                      <a:lnTo>
                        <a:pt x="275" y="40"/>
                      </a:lnTo>
                      <a:lnTo>
                        <a:pt x="294" y="35"/>
                      </a:lnTo>
                      <a:lnTo>
                        <a:pt x="303" y="21"/>
                      </a:lnTo>
                      <a:lnTo>
                        <a:pt x="313" y="0"/>
                      </a:lnTo>
                      <a:lnTo>
                        <a:pt x="326" y="21"/>
                      </a:lnTo>
                      <a:lnTo>
                        <a:pt x="307" y="74"/>
                      </a:lnTo>
                      <a:lnTo>
                        <a:pt x="294" y="74"/>
                      </a:lnTo>
                      <a:lnTo>
                        <a:pt x="259" y="71"/>
                      </a:lnTo>
                      <a:lnTo>
                        <a:pt x="240" y="80"/>
                      </a:lnTo>
                      <a:lnTo>
                        <a:pt x="212" y="80"/>
                      </a:lnTo>
                      <a:lnTo>
                        <a:pt x="203" y="99"/>
                      </a:lnTo>
                      <a:lnTo>
                        <a:pt x="177" y="99"/>
                      </a:lnTo>
                      <a:lnTo>
                        <a:pt x="193" y="114"/>
                      </a:lnTo>
                      <a:lnTo>
                        <a:pt x="185" y="135"/>
                      </a:lnTo>
                      <a:lnTo>
                        <a:pt x="160" y="140"/>
                      </a:lnTo>
                      <a:lnTo>
                        <a:pt x="130" y="114"/>
                      </a:lnTo>
                      <a:lnTo>
                        <a:pt x="130" y="154"/>
                      </a:lnTo>
                      <a:lnTo>
                        <a:pt x="150" y="179"/>
                      </a:lnTo>
                      <a:lnTo>
                        <a:pt x="169" y="204"/>
                      </a:lnTo>
                      <a:lnTo>
                        <a:pt x="185" y="222"/>
                      </a:lnTo>
                      <a:lnTo>
                        <a:pt x="203" y="237"/>
                      </a:lnTo>
                      <a:lnTo>
                        <a:pt x="227" y="248"/>
                      </a:lnTo>
                      <a:lnTo>
                        <a:pt x="236" y="272"/>
                      </a:lnTo>
                      <a:lnTo>
                        <a:pt x="259" y="278"/>
                      </a:lnTo>
                      <a:lnTo>
                        <a:pt x="227" y="278"/>
                      </a:lnTo>
                      <a:lnTo>
                        <a:pt x="231" y="311"/>
                      </a:lnTo>
                      <a:lnTo>
                        <a:pt x="197" y="292"/>
                      </a:lnTo>
                      <a:lnTo>
                        <a:pt x="169" y="292"/>
                      </a:lnTo>
                      <a:lnTo>
                        <a:pt x="145" y="268"/>
                      </a:lnTo>
                      <a:lnTo>
                        <a:pt x="106" y="278"/>
                      </a:lnTo>
                      <a:lnTo>
                        <a:pt x="64" y="278"/>
                      </a:lnTo>
                      <a:lnTo>
                        <a:pt x="40" y="254"/>
                      </a:lnTo>
                      <a:lnTo>
                        <a:pt x="0" y="189"/>
                      </a:lnTo>
                      <a:lnTo>
                        <a:pt x="5" y="189"/>
                      </a:lnTo>
                      <a:lnTo>
                        <a:pt x="20" y="173"/>
                      </a:lnTo>
                      <a:lnTo>
                        <a:pt x="48" y="124"/>
                      </a:lnTo>
                      <a:lnTo>
                        <a:pt x="44" y="99"/>
                      </a:lnTo>
                      <a:lnTo>
                        <a:pt x="57" y="95"/>
                      </a:lnTo>
                      <a:lnTo>
                        <a:pt x="106" y="74"/>
                      </a:lnTo>
                      <a:lnTo>
                        <a:pt x="126" y="71"/>
                      </a:lnTo>
                      <a:lnTo>
                        <a:pt x="140" y="5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53" name="Freeform 55"/>
                <p:cNvSpPr>
                  <a:spLocks/>
                </p:cNvSpPr>
                <p:nvPr/>
              </p:nvSpPr>
              <p:spPr bwMode="auto">
                <a:xfrm>
                  <a:off x="1596" y="2039"/>
                  <a:ext cx="326" cy="311"/>
                </a:xfrm>
                <a:custGeom>
                  <a:avLst/>
                  <a:gdLst>
                    <a:gd name="T0" fmla="*/ 140 w 326"/>
                    <a:gd name="T1" fmla="*/ 54 h 311"/>
                    <a:gd name="T2" fmla="*/ 169 w 326"/>
                    <a:gd name="T3" fmla="*/ 45 h 311"/>
                    <a:gd name="T4" fmla="*/ 193 w 326"/>
                    <a:gd name="T5" fmla="*/ 45 h 311"/>
                    <a:gd name="T6" fmla="*/ 217 w 326"/>
                    <a:gd name="T7" fmla="*/ 31 h 311"/>
                    <a:gd name="T8" fmla="*/ 275 w 326"/>
                    <a:gd name="T9" fmla="*/ 40 h 311"/>
                    <a:gd name="T10" fmla="*/ 294 w 326"/>
                    <a:gd name="T11" fmla="*/ 35 h 311"/>
                    <a:gd name="T12" fmla="*/ 303 w 326"/>
                    <a:gd name="T13" fmla="*/ 21 h 311"/>
                    <a:gd name="T14" fmla="*/ 313 w 326"/>
                    <a:gd name="T15" fmla="*/ 0 h 311"/>
                    <a:gd name="T16" fmla="*/ 326 w 326"/>
                    <a:gd name="T17" fmla="*/ 21 h 311"/>
                    <a:gd name="T18" fmla="*/ 307 w 326"/>
                    <a:gd name="T19" fmla="*/ 74 h 311"/>
                    <a:gd name="T20" fmla="*/ 294 w 326"/>
                    <a:gd name="T21" fmla="*/ 74 h 311"/>
                    <a:gd name="T22" fmla="*/ 259 w 326"/>
                    <a:gd name="T23" fmla="*/ 71 h 311"/>
                    <a:gd name="T24" fmla="*/ 240 w 326"/>
                    <a:gd name="T25" fmla="*/ 80 h 311"/>
                    <a:gd name="T26" fmla="*/ 212 w 326"/>
                    <a:gd name="T27" fmla="*/ 80 h 311"/>
                    <a:gd name="T28" fmla="*/ 203 w 326"/>
                    <a:gd name="T29" fmla="*/ 99 h 311"/>
                    <a:gd name="T30" fmla="*/ 177 w 326"/>
                    <a:gd name="T31" fmla="*/ 99 h 311"/>
                    <a:gd name="T32" fmla="*/ 193 w 326"/>
                    <a:gd name="T33" fmla="*/ 114 h 311"/>
                    <a:gd name="T34" fmla="*/ 185 w 326"/>
                    <a:gd name="T35" fmla="*/ 135 h 311"/>
                    <a:gd name="T36" fmla="*/ 160 w 326"/>
                    <a:gd name="T37" fmla="*/ 140 h 311"/>
                    <a:gd name="T38" fmla="*/ 130 w 326"/>
                    <a:gd name="T39" fmla="*/ 114 h 311"/>
                    <a:gd name="T40" fmla="*/ 130 w 326"/>
                    <a:gd name="T41" fmla="*/ 154 h 311"/>
                    <a:gd name="T42" fmla="*/ 150 w 326"/>
                    <a:gd name="T43" fmla="*/ 179 h 311"/>
                    <a:gd name="T44" fmla="*/ 169 w 326"/>
                    <a:gd name="T45" fmla="*/ 204 h 311"/>
                    <a:gd name="T46" fmla="*/ 185 w 326"/>
                    <a:gd name="T47" fmla="*/ 222 h 311"/>
                    <a:gd name="T48" fmla="*/ 203 w 326"/>
                    <a:gd name="T49" fmla="*/ 237 h 311"/>
                    <a:gd name="T50" fmla="*/ 227 w 326"/>
                    <a:gd name="T51" fmla="*/ 248 h 311"/>
                    <a:gd name="T52" fmla="*/ 236 w 326"/>
                    <a:gd name="T53" fmla="*/ 272 h 311"/>
                    <a:gd name="T54" fmla="*/ 259 w 326"/>
                    <a:gd name="T55" fmla="*/ 278 h 311"/>
                    <a:gd name="T56" fmla="*/ 227 w 326"/>
                    <a:gd name="T57" fmla="*/ 278 h 311"/>
                    <a:gd name="T58" fmla="*/ 231 w 326"/>
                    <a:gd name="T59" fmla="*/ 311 h 311"/>
                    <a:gd name="T60" fmla="*/ 197 w 326"/>
                    <a:gd name="T61" fmla="*/ 292 h 311"/>
                    <a:gd name="T62" fmla="*/ 169 w 326"/>
                    <a:gd name="T63" fmla="*/ 292 h 311"/>
                    <a:gd name="T64" fmla="*/ 145 w 326"/>
                    <a:gd name="T65" fmla="*/ 268 h 311"/>
                    <a:gd name="T66" fmla="*/ 106 w 326"/>
                    <a:gd name="T67" fmla="*/ 278 h 311"/>
                    <a:gd name="T68" fmla="*/ 64 w 326"/>
                    <a:gd name="T69" fmla="*/ 278 h 311"/>
                    <a:gd name="T70" fmla="*/ 40 w 326"/>
                    <a:gd name="T71" fmla="*/ 254 h 311"/>
                    <a:gd name="T72" fmla="*/ 0 w 326"/>
                    <a:gd name="T73" fmla="*/ 189 h 311"/>
                    <a:gd name="T74" fmla="*/ 5 w 326"/>
                    <a:gd name="T75" fmla="*/ 189 h 311"/>
                    <a:gd name="T76" fmla="*/ 20 w 326"/>
                    <a:gd name="T77" fmla="*/ 173 h 311"/>
                    <a:gd name="T78" fmla="*/ 48 w 326"/>
                    <a:gd name="T79" fmla="*/ 124 h 311"/>
                    <a:gd name="T80" fmla="*/ 44 w 326"/>
                    <a:gd name="T81" fmla="*/ 99 h 311"/>
                    <a:gd name="T82" fmla="*/ 57 w 326"/>
                    <a:gd name="T83" fmla="*/ 95 h 311"/>
                    <a:gd name="T84" fmla="*/ 106 w 326"/>
                    <a:gd name="T85" fmla="*/ 74 h 311"/>
                    <a:gd name="T86" fmla="*/ 126 w 326"/>
                    <a:gd name="T87" fmla="*/ 71 h 311"/>
                    <a:gd name="T88" fmla="*/ 140 w 326"/>
                    <a:gd name="T89" fmla="*/ 54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26" h="311">
                      <a:moveTo>
                        <a:pt x="140" y="54"/>
                      </a:moveTo>
                      <a:lnTo>
                        <a:pt x="169" y="45"/>
                      </a:lnTo>
                      <a:lnTo>
                        <a:pt x="193" y="45"/>
                      </a:lnTo>
                      <a:lnTo>
                        <a:pt x="217" y="31"/>
                      </a:lnTo>
                      <a:lnTo>
                        <a:pt x="275" y="40"/>
                      </a:lnTo>
                      <a:lnTo>
                        <a:pt x="294" y="35"/>
                      </a:lnTo>
                      <a:lnTo>
                        <a:pt x="303" y="21"/>
                      </a:lnTo>
                      <a:lnTo>
                        <a:pt x="313" y="0"/>
                      </a:lnTo>
                      <a:lnTo>
                        <a:pt x="326" y="21"/>
                      </a:lnTo>
                      <a:lnTo>
                        <a:pt x="307" y="74"/>
                      </a:lnTo>
                      <a:lnTo>
                        <a:pt x="294" y="74"/>
                      </a:lnTo>
                      <a:lnTo>
                        <a:pt x="259" y="71"/>
                      </a:lnTo>
                      <a:lnTo>
                        <a:pt x="240" y="80"/>
                      </a:lnTo>
                      <a:lnTo>
                        <a:pt x="212" y="80"/>
                      </a:lnTo>
                      <a:lnTo>
                        <a:pt x="203" y="99"/>
                      </a:lnTo>
                      <a:lnTo>
                        <a:pt x="177" y="99"/>
                      </a:lnTo>
                      <a:lnTo>
                        <a:pt x="193" y="114"/>
                      </a:lnTo>
                      <a:lnTo>
                        <a:pt x="185" y="135"/>
                      </a:lnTo>
                      <a:lnTo>
                        <a:pt x="160" y="140"/>
                      </a:lnTo>
                      <a:lnTo>
                        <a:pt x="130" y="114"/>
                      </a:lnTo>
                      <a:lnTo>
                        <a:pt x="130" y="154"/>
                      </a:lnTo>
                      <a:lnTo>
                        <a:pt x="150" y="179"/>
                      </a:lnTo>
                      <a:lnTo>
                        <a:pt x="169" y="204"/>
                      </a:lnTo>
                      <a:lnTo>
                        <a:pt x="185" y="222"/>
                      </a:lnTo>
                      <a:lnTo>
                        <a:pt x="203" y="237"/>
                      </a:lnTo>
                      <a:lnTo>
                        <a:pt x="227" y="248"/>
                      </a:lnTo>
                      <a:lnTo>
                        <a:pt x="236" y="272"/>
                      </a:lnTo>
                      <a:lnTo>
                        <a:pt x="259" y="278"/>
                      </a:lnTo>
                      <a:lnTo>
                        <a:pt x="227" y="278"/>
                      </a:lnTo>
                      <a:lnTo>
                        <a:pt x="231" y="311"/>
                      </a:lnTo>
                      <a:lnTo>
                        <a:pt x="197" y="292"/>
                      </a:lnTo>
                      <a:lnTo>
                        <a:pt x="169" y="292"/>
                      </a:lnTo>
                      <a:lnTo>
                        <a:pt x="145" y="268"/>
                      </a:lnTo>
                      <a:lnTo>
                        <a:pt x="106" y="278"/>
                      </a:lnTo>
                      <a:lnTo>
                        <a:pt x="64" y="278"/>
                      </a:lnTo>
                      <a:lnTo>
                        <a:pt x="40" y="254"/>
                      </a:lnTo>
                      <a:lnTo>
                        <a:pt x="0" y="189"/>
                      </a:lnTo>
                      <a:lnTo>
                        <a:pt x="5" y="189"/>
                      </a:lnTo>
                      <a:lnTo>
                        <a:pt x="20" y="173"/>
                      </a:lnTo>
                      <a:lnTo>
                        <a:pt x="48" y="124"/>
                      </a:lnTo>
                      <a:lnTo>
                        <a:pt x="44" y="99"/>
                      </a:lnTo>
                      <a:lnTo>
                        <a:pt x="57" y="95"/>
                      </a:lnTo>
                      <a:lnTo>
                        <a:pt x="106" y="74"/>
                      </a:lnTo>
                      <a:lnTo>
                        <a:pt x="126" y="71"/>
                      </a:lnTo>
                      <a:lnTo>
                        <a:pt x="140" y="5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54" name="Freeform 56"/>
                <p:cNvSpPr>
                  <a:spLocks/>
                </p:cNvSpPr>
                <p:nvPr/>
              </p:nvSpPr>
              <p:spPr bwMode="auto">
                <a:xfrm>
                  <a:off x="1596" y="2039"/>
                  <a:ext cx="326" cy="311"/>
                </a:xfrm>
                <a:custGeom>
                  <a:avLst/>
                  <a:gdLst>
                    <a:gd name="T0" fmla="*/ 140 w 326"/>
                    <a:gd name="T1" fmla="*/ 54 h 311"/>
                    <a:gd name="T2" fmla="*/ 169 w 326"/>
                    <a:gd name="T3" fmla="*/ 45 h 311"/>
                    <a:gd name="T4" fmla="*/ 193 w 326"/>
                    <a:gd name="T5" fmla="*/ 45 h 311"/>
                    <a:gd name="T6" fmla="*/ 217 w 326"/>
                    <a:gd name="T7" fmla="*/ 31 h 311"/>
                    <a:gd name="T8" fmla="*/ 275 w 326"/>
                    <a:gd name="T9" fmla="*/ 40 h 311"/>
                    <a:gd name="T10" fmla="*/ 294 w 326"/>
                    <a:gd name="T11" fmla="*/ 35 h 311"/>
                    <a:gd name="T12" fmla="*/ 303 w 326"/>
                    <a:gd name="T13" fmla="*/ 21 h 311"/>
                    <a:gd name="T14" fmla="*/ 313 w 326"/>
                    <a:gd name="T15" fmla="*/ 0 h 311"/>
                    <a:gd name="T16" fmla="*/ 326 w 326"/>
                    <a:gd name="T17" fmla="*/ 21 h 311"/>
                    <a:gd name="T18" fmla="*/ 307 w 326"/>
                    <a:gd name="T19" fmla="*/ 74 h 311"/>
                    <a:gd name="T20" fmla="*/ 294 w 326"/>
                    <a:gd name="T21" fmla="*/ 74 h 311"/>
                    <a:gd name="T22" fmla="*/ 259 w 326"/>
                    <a:gd name="T23" fmla="*/ 71 h 311"/>
                    <a:gd name="T24" fmla="*/ 240 w 326"/>
                    <a:gd name="T25" fmla="*/ 80 h 311"/>
                    <a:gd name="T26" fmla="*/ 212 w 326"/>
                    <a:gd name="T27" fmla="*/ 80 h 311"/>
                    <a:gd name="T28" fmla="*/ 203 w 326"/>
                    <a:gd name="T29" fmla="*/ 99 h 311"/>
                    <a:gd name="T30" fmla="*/ 177 w 326"/>
                    <a:gd name="T31" fmla="*/ 99 h 311"/>
                    <a:gd name="T32" fmla="*/ 193 w 326"/>
                    <a:gd name="T33" fmla="*/ 114 h 311"/>
                    <a:gd name="T34" fmla="*/ 185 w 326"/>
                    <a:gd name="T35" fmla="*/ 135 h 311"/>
                    <a:gd name="T36" fmla="*/ 160 w 326"/>
                    <a:gd name="T37" fmla="*/ 140 h 311"/>
                    <a:gd name="T38" fmla="*/ 130 w 326"/>
                    <a:gd name="T39" fmla="*/ 114 h 311"/>
                    <a:gd name="T40" fmla="*/ 130 w 326"/>
                    <a:gd name="T41" fmla="*/ 154 h 311"/>
                    <a:gd name="T42" fmla="*/ 150 w 326"/>
                    <a:gd name="T43" fmla="*/ 179 h 311"/>
                    <a:gd name="T44" fmla="*/ 169 w 326"/>
                    <a:gd name="T45" fmla="*/ 204 h 311"/>
                    <a:gd name="T46" fmla="*/ 185 w 326"/>
                    <a:gd name="T47" fmla="*/ 222 h 311"/>
                    <a:gd name="T48" fmla="*/ 203 w 326"/>
                    <a:gd name="T49" fmla="*/ 237 h 311"/>
                    <a:gd name="T50" fmla="*/ 227 w 326"/>
                    <a:gd name="T51" fmla="*/ 248 h 311"/>
                    <a:gd name="T52" fmla="*/ 236 w 326"/>
                    <a:gd name="T53" fmla="*/ 272 h 311"/>
                    <a:gd name="T54" fmla="*/ 259 w 326"/>
                    <a:gd name="T55" fmla="*/ 278 h 311"/>
                    <a:gd name="T56" fmla="*/ 227 w 326"/>
                    <a:gd name="T57" fmla="*/ 278 h 311"/>
                    <a:gd name="T58" fmla="*/ 231 w 326"/>
                    <a:gd name="T59" fmla="*/ 311 h 311"/>
                    <a:gd name="T60" fmla="*/ 197 w 326"/>
                    <a:gd name="T61" fmla="*/ 292 h 311"/>
                    <a:gd name="T62" fmla="*/ 169 w 326"/>
                    <a:gd name="T63" fmla="*/ 292 h 311"/>
                    <a:gd name="T64" fmla="*/ 145 w 326"/>
                    <a:gd name="T65" fmla="*/ 268 h 311"/>
                    <a:gd name="T66" fmla="*/ 106 w 326"/>
                    <a:gd name="T67" fmla="*/ 278 h 311"/>
                    <a:gd name="T68" fmla="*/ 64 w 326"/>
                    <a:gd name="T69" fmla="*/ 278 h 311"/>
                    <a:gd name="T70" fmla="*/ 40 w 326"/>
                    <a:gd name="T71" fmla="*/ 254 h 311"/>
                    <a:gd name="T72" fmla="*/ 0 w 326"/>
                    <a:gd name="T73" fmla="*/ 189 h 311"/>
                    <a:gd name="T74" fmla="*/ 5 w 326"/>
                    <a:gd name="T75" fmla="*/ 189 h 311"/>
                    <a:gd name="T76" fmla="*/ 20 w 326"/>
                    <a:gd name="T77" fmla="*/ 173 h 311"/>
                    <a:gd name="T78" fmla="*/ 48 w 326"/>
                    <a:gd name="T79" fmla="*/ 124 h 311"/>
                    <a:gd name="T80" fmla="*/ 44 w 326"/>
                    <a:gd name="T81" fmla="*/ 99 h 311"/>
                    <a:gd name="T82" fmla="*/ 57 w 326"/>
                    <a:gd name="T83" fmla="*/ 95 h 311"/>
                    <a:gd name="T84" fmla="*/ 106 w 326"/>
                    <a:gd name="T85" fmla="*/ 74 h 311"/>
                    <a:gd name="T86" fmla="*/ 126 w 326"/>
                    <a:gd name="T87" fmla="*/ 71 h 311"/>
                    <a:gd name="T88" fmla="*/ 140 w 326"/>
                    <a:gd name="T89" fmla="*/ 54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26" h="311">
                      <a:moveTo>
                        <a:pt x="140" y="54"/>
                      </a:moveTo>
                      <a:lnTo>
                        <a:pt x="169" y="45"/>
                      </a:lnTo>
                      <a:lnTo>
                        <a:pt x="193" y="45"/>
                      </a:lnTo>
                      <a:lnTo>
                        <a:pt x="217" y="31"/>
                      </a:lnTo>
                      <a:lnTo>
                        <a:pt x="275" y="40"/>
                      </a:lnTo>
                      <a:lnTo>
                        <a:pt x="294" y="35"/>
                      </a:lnTo>
                      <a:lnTo>
                        <a:pt x="303" y="21"/>
                      </a:lnTo>
                      <a:lnTo>
                        <a:pt x="313" y="0"/>
                      </a:lnTo>
                      <a:lnTo>
                        <a:pt x="326" y="21"/>
                      </a:lnTo>
                      <a:lnTo>
                        <a:pt x="307" y="74"/>
                      </a:lnTo>
                      <a:lnTo>
                        <a:pt x="294" y="74"/>
                      </a:lnTo>
                      <a:lnTo>
                        <a:pt x="259" y="71"/>
                      </a:lnTo>
                      <a:lnTo>
                        <a:pt x="240" y="80"/>
                      </a:lnTo>
                      <a:lnTo>
                        <a:pt x="212" y="80"/>
                      </a:lnTo>
                      <a:lnTo>
                        <a:pt x="203" y="99"/>
                      </a:lnTo>
                      <a:lnTo>
                        <a:pt x="177" y="99"/>
                      </a:lnTo>
                      <a:lnTo>
                        <a:pt x="193" y="114"/>
                      </a:lnTo>
                      <a:lnTo>
                        <a:pt x="185" y="135"/>
                      </a:lnTo>
                      <a:lnTo>
                        <a:pt x="160" y="140"/>
                      </a:lnTo>
                      <a:lnTo>
                        <a:pt x="130" y="114"/>
                      </a:lnTo>
                      <a:lnTo>
                        <a:pt x="130" y="154"/>
                      </a:lnTo>
                      <a:lnTo>
                        <a:pt x="150" y="179"/>
                      </a:lnTo>
                      <a:lnTo>
                        <a:pt x="169" y="204"/>
                      </a:lnTo>
                      <a:lnTo>
                        <a:pt x="185" y="222"/>
                      </a:lnTo>
                      <a:lnTo>
                        <a:pt x="203" y="237"/>
                      </a:lnTo>
                      <a:lnTo>
                        <a:pt x="227" y="248"/>
                      </a:lnTo>
                      <a:lnTo>
                        <a:pt x="236" y="272"/>
                      </a:lnTo>
                      <a:lnTo>
                        <a:pt x="259" y="278"/>
                      </a:lnTo>
                      <a:lnTo>
                        <a:pt x="227" y="278"/>
                      </a:lnTo>
                      <a:lnTo>
                        <a:pt x="231" y="311"/>
                      </a:lnTo>
                      <a:lnTo>
                        <a:pt x="197" y="292"/>
                      </a:lnTo>
                      <a:lnTo>
                        <a:pt x="169" y="292"/>
                      </a:lnTo>
                      <a:lnTo>
                        <a:pt x="145" y="268"/>
                      </a:lnTo>
                      <a:lnTo>
                        <a:pt x="106" y="278"/>
                      </a:lnTo>
                      <a:lnTo>
                        <a:pt x="64" y="278"/>
                      </a:lnTo>
                      <a:lnTo>
                        <a:pt x="40" y="254"/>
                      </a:lnTo>
                      <a:lnTo>
                        <a:pt x="0" y="189"/>
                      </a:lnTo>
                      <a:lnTo>
                        <a:pt x="5" y="189"/>
                      </a:lnTo>
                      <a:lnTo>
                        <a:pt x="20" y="173"/>
                      </a:lnTo>
                      <a:lnTo>
                        <a:pt x="48" y="124"/>
                      </a:lnTo>
                      <a:lnTo>
                        <a:pt x="44" y="99"/>
                      </a:lnTo>
                      <a:lnTo>
                        <a:pt x="57" y="95"/>
                      </a:lnTo>
                      <a:lnTo>
                        <a:pt x="106" y="74"/>
                      </a:lnTo>
                      <a:lnTo>
                        <a:pt x="126" y="71"/>
                      </a:lnTo>
                      <a:lnTo>
                        <a:pt x="140" y="5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55" name="Freeform 57"/>
                <p:cNvSpPr>
                  <a:spLocks/>
                </p:cNvSpPr>
                <p:nvPr/>
              </p:nvSpPr>
              <p:spPr bwMode="auto">
                <a:xfrm>
                  <a:off x="1694" y="1871"/>
                  <a:ext cx="305" cy="221"/>
                </a:xfrm>
                <a:custGeom>
                  <a:avLst/>
                  <a:gdLst>
                    <a:gd name="T0" fmla="*/ 14 w 305"/>
                    <a:gd name="T1" fmla="*/ 29 h 221"/>
                    <a:gd name="T2" fmla="*/ 0 w 305"/>
                    <a:gd name="T3" fmla="*/ 54 h 221"/>
                    <a:gd name="T4" fmla="*/ 9 w 305"/>
                    <a:gd name="T5" fmla="*/ 89 h 221"/>
                    <a:gd name="T6" fmla="*/ 19 w 305"/>
                    <a:gd name="T7" fmla="*/ 113 h 221"/>
                    <a:gd name="T8" fmla="*/ 9 w 305"/>
                    <a:gd name="T9" fmla="*/ 138 h 221"/>
                    <a:gd name="T10" fmla="*/ 9 w 305"/>
                    <a:gd name="T11" fmla="*/ 156 h 221"/>
                    <a:gd name="T12" fmla="*/ 9 w 305"/>
                    <a:gd name="T13" fmla="*/ 164 h 221"/>
                    <a:gd name="T14" fmla="*/ 32 w 305"/>
                    <a:gd name="T15" fmla="*/ 177 h 221"/>
                    <a:gd name="T16" fmla="*/ 43 w 305"/>
                    <a:gd name="T17" fmla="*/ 221 h 221"/>
                    <a:gd name="T18" fmla="*/ 71 w 305"/>
                    <a:gd name="T19" fmla="*/ 213 h 221"/>
                    <a:gd name="T20" fmla="*/ 95 w 305"/>
                    <a:gd name="T21" fmla="*/ 213 h 221"/>
                    <a:gd name="T22" fmla="*/ 119 w 305"/>
                    <a:gd name="T23" fmla="*/ 197 h 221"/>
                    <a:gd name="T24" fmla="*/ 176 w 305"/>
                    <a:gd name="T25" fmla="*/ 206 h 221"/>
                    <a:gd name="T26" fmla="*/ 195 w 305"/>
                    <a:gd name="T27" fmla="*/ 202 h 221"/>
                    <a:gd name="T28" fmla="*/ 205 w 305"/>
                    <a:gd name="T29" fmla="*/ 188 h 221"/>
                    <a:gd name="T30" fmla="*/ 215 w 305"/>
                    <a:gd name="T31" fmla="*/ 168 h 221"/>
                    <a:gd name="T32" fmla="*/ 253 w 305"/>
                    <a:gd name="T33" fmla="*/ 143 h 221"/>
                    <a:gd name="T34" fmla="*/ 271 w 305"/>
                    <a:gd name="T35" fmla="*/ 147 h 221"/>
                    <a:gd name="T36" fmla="*/ 301 w 305"/>
                    <a:gd name="T37" fmla="*/ 143 h 221"/>
                    <a:gd name="T38" fmla="*/ 292 w 305"/>
                    <a:gd name="T39" fmla="*/ 131 h 221"/>
                    <a:gd name="T40" fmla="*/ 262 w 305"/>
                    <a:gd name="T41" fmla="*/ 108 h 221"/>
                    <a:gd name="T42" fmla="*/ 281 w 305"/>
                    <a:gd name="T43" fmla="*/ 83 h 221"/>
                    <a:gd name="T44" fmla="*/ 281 w 305"/>
                    <a:gd name="T45" fmla="*/ 50 h 221"/>
                    <a:gd name="T46" fmla="*/ 305 w 305"/>
                    <a:gd name="T47" fmla="*/ 33 h 221"/>
                    <a:gd name="T48" fmla="*/ 305 w 305"/>
                    <a:gd name="T49" fmla="*/ 8 h 221"/>
                    <a:gd name="T50" fmla="*/ 292 w 305"/>
                    <a:gd name="T51" fmla="*/ 15 h 221"/>
                    <a:gd name="T52" fmla="*/ 271 w 305"/>
                    <a:gd name="T53" fmla="*/ 5 h 221"/>
                    <a:gd name="T54" fmla="*/ 220 w 305"/>
                    <a:gd name="T55" fmla="*/ 0 h 221"/>
                    <a:gd name="T56" fmla="*/ 195 w 305"/>
                    <a:gd name="T57" fmla="*/ 8 h 221"/>
                    <a:gd name="T58" fmla="*/ 166 w 305"/>
                    <a:gd name="T59" fmla="*/ 38 h 221"/>
                    <a:gd name="T60" fmla="*/ 153 w 305"/>
                    <a:gd name="T61" fmla="*/ 43 h 221"/>
                    <a:gd name="T62" fmla="*/ 110 w 305"/>
                    <a:gd name="T63" fmla="*/ 43 h 221"/>
                    <a:gd name="T64" fmla="*/ 71 w 305"/>
                    <a:gd name="T65" fmla="*/ 50 h 221"/>
                    <a:gd name="T66" fmla="*/ 43 w 305"/>
                    <a:gd name="T67" fmla="*/ 50 h 221"/>
                    <a:gd name="T68" fmla="*/ 19 w 305"/>
                    <a:gd name="T69" fmla="*/ 43 h 221"/>
                    <a:gd name="T70" fmla="*/ 14 w 305"/>
                    <a:gd name="T71" fmla="*/ 2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221">
                      <a:moveTo>
                        <a:pt x="14" y="29"/>
                      </a:moveTo>
                      <a:lnTo>
                        <a:pt x="0" y="54"/>
                      </a:lnTo>
                      <a:lnTo>
                        <a:pt x="9" y="89"/>
                      </a:lnTo>
                      <a:lnTo>
                        <a:pt x="19" y="113"/>
                      </a:lnTo>
                      <a:lnTo>
                        <a:pt x="9" y="138"/>
                      </a:lnTo>
                      <a:lnTo>
                        <a:pt x="9" y="156"/>
                      </a:lnTo>
                      <a:lnTo>
                        <a:pt x="9" y="164"/>
                      </a:lnTo>
                      <a:lnTo>
                        <a:pt x="32" y="177"/>
                      </a:lnTo>
                      <a:lnTo>
                        <a:pt x="43" y="221"/>
                      </a:lnTo>
                      <a:lnTo>
                        <a:pt x="71" y="213"/>
                      </a:lnTo>
                      <a:lnTo>
                        <a:pt x="95" y="213"/>
                      </a:lnTo>
                      <a:lnTo>
                        <a:pt x="119" y="197"/>
                      </a:lnTo>
                      <a:lnTo>
                        <a:pt x="176" y="206"/>
                      </a:lnTo>
                      <a:lnTo>
                        <a:pt x="195" y="202"/>
                      </a:lnTo>
                      <a:lnTo>
                        <a:pt x="205" y="188"/>
                      </a:lnTo>
                      <a:lnTo>
                        <a:pt x="215" y="168"/>
                      </a:lnTo>
                      <a:lnTo>
                        <a:pt x="253" y="143"/>
                      </a:lnTo>
                      <a:lnTo>
                        <a:pt x="271" y="147"/>
                      </a:lnTo>
                      <a:lnTo>
                        <a:pt x="301" y="143"/>
                      </a:lnTo>
                      <a:lnTo>
                        <a:pt x="292" y="131"/>
                      </a:lnTo>
                      <a:lnTo>
                        <a:pt x="262" y="108"/>
                      </a:lnTo>
                      <a:lnTo>
                        <a:pt x="281" y="83"/>
                      </a:lnTo>
                      <a:lnTo>
                        <a:pt x="281" y="50"/>
                      </a:lnTo>
                      <a:lnTo>
                        <a:pt x="305" y="33"/>
                      </a:lnTo>
                      <a:lnTo>
                        <a:pt x="305" y="8"/>
                      </a:lnTo>
                      <a:lnTo>
                        <a:pt x="292" y="15"/>
                      </a:lnTo>
                      <a:lnTo>
                        <a:pt x="271" y="5"/>
                      </a:lnTo>
                      <a:lnTo>
                        <a:pt x="220" y="0"/>
                      </a:lnTo>
                      <a:lnTo>
                        <a:pt x="195" y="8"/>
                      </a:lnTo>
                      <a:lnTo>
                        <a:pt x="166" y="38"/>
                      </a:lnTo>
                      <a:lnTo>
                        <a:pt x="153" y="43"/>
                      </a:lnTo>
                      <a:lnTo>
                        <a:pt x="110" y="43"/>
                      </a:lnTo>
                      <a:lnTo>
                        <a:pt x="71" y="50"/>
                      </a:lnTo>
                      <a:lnTo>
                        <a:pt x="43" y="50"/>
                      </a:lnTo>
                      <a:lnTo>
                        <a:pt x="19" y="43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56" name="Freeform 58"/>
                <p:cNvSpPr>
                  <a:spLocks/>
                </p:cNvSpPr>
                <p:nvPr/>
              </p:nvSpPr>
              <p:spPr bwMode="auto">
                <a:xfrm>
                  <a:off x="1694" y="1871"/>
                  <a:ext cx="305" cy="221"/>
                </a:xfrm>
                <a:custGeom>
                  <a:avLst/>
                  <a:gdLst>
                    <a:gd name="T0" fmla="*/ 14 w 305"/>
                    <a:gd name="T1" fmla="*/ 29 h 221"/>
                    <a:gd name="T2" fmla="*/ 0 w 305"/>
                    <a:gd name="T3" fmla="*/ 54 h 221"/>
                    <a:gd name="T4" fmla="*/ 9 w 305"/>
                    <a:gd name="T5" fmla="*/ 89 h 221"/>
                    <a:gd name="T6" fmla="*/ 19 w 305"/>
                    <a:gd name="T7" fmla="*/ 113 h 221"/>
                    <a:gd name="T8" fmla="*/ 9 w 305"/>
                    <a:gd name="T9" fmla="*/ 138 h 221"/>
                    <a:gd name="T10" fmla="*/ 9 w 305"/>
                    <a:gd name="T11" fmla="*/ 156 h 221"/>
                    <a:gd name="T12" fmla="*/ 9 w 305"/>
                    <a:gd name="T13" fmla="*/ 164 h 221"/>
                    <a:gd name="T14" fmla="*/ 32 w 305"/>
                    <a:gd name="T15" fmla="*/ 177 h 221"/>
                    <a:gd name="T16" fmla="*/ 43 w 305"/>
                    <a:gd name="T17" fmla="*/ 221 h 221"/>
                    <a:gd name="T18" fmla="*/ 71 w 305"/>
                    <a:gd name="T19" fmla="*/ 213 h 221"/>
                    <a:gd name="T20" fmla="*/ 95 w 305"/>
                    <a:gd name="T21" fmla="*/ 213 h 221"/>
                    <a:gd name="T22" fmla="*/ 119 w 305"/>
                    <a:gd name="T23" fmla="*/ 197 h 221"/>
                    <a:gd name="T24" fmla="*/ 176 w 305"/>
                    <a:gd name="T25" fmla="*/ 206 h 221"/>
                    <a:gd name="T26" fmla="*/ 195 w 305"/>
                    <a:gd name="T27" fmla="*/ 202 h 221"/>
                    <a:gd name="T28" fmla="*/ 205 w 305"/>
                    <a:gd name="T29" fmla="*/ 188 h 221"/>
                    <a:gd name="T30" fmla="*/ 215 w 305"/>
                    <a:gd name="T31" fmla="*/ 168 h 221"/>
                    <a:gd name="T32" fmla="*/ 253 w 305"/>
                    <a:gd name="T33" fmla="*/ 143 h 221"/>
                    <a:gd name="T34" fmla="*/ 271 w 305"/>
                    <a:gd name="T35" fmla="*/ 147 h 221"/>
                    <a:gd name="T36" fmla="*/ 301 w 305"/>
                    <a:gd name="T37" fmla="*/ 143 h 221"/>
                    <a:gd name="T38" fmla="*/ 292 w 305"/>
                    <a:gd name="T39" fmla="*/ 131 h 221"/>
                    <a:gd name="T40" fmla="*/ 262 w 305"/>
                    <a:gd name="T41" fmla="*/ 108 h 221"/>
                    <a:gd name="T42" fmla="*/ 281 w 305"/>
                    <a:gd name="T43" fmla="*/ 83 h 221"/>
                    <a:gd name="T44" fmla="*/ 281 w 305"/>
                    <a:gd name="T45" fmla="*/ 50 h 221"/>
                    <a:gd name="T46" fmla="*/ 305 w 305"/>
                    <a:gd name="T47" fmla="*/ 33 h 221"/>
                    <a:gd name="T48" fmla="*/ 305 w 305"/>
                    <a:gd name="T49" fmla="*/ 8 h 221"/>
                    <a:gd name="T50" fmla="*/ 292 w 305"/>
                    <a:gd name="T51" fmla="*/ 15 h 221"/>
                    <a:gd name="T52" fmla="*/ 271 w 305"/>
                    <a:gd name="T53" fmla="*/ 5 h 221"/>
                    <a:gd name="T54" fmla="*/ 220 w 305"/>
                    <a:gd name="T55" fmla="*/ 0 h 221"/>
                    <a:gd name="T56" fmla="*/ 195 w 305"/>
                    <a:gd name="T57" fmla="*/ 8 h 221"/>
                    <a:gd name="T58" fmla="*/ 166 w 305"/>
                    <a:gd name="T59" fmla="*/ 38 h 221"/>
                    <a:gd name="T60" fmla="*/ 153 w 305"/>
                    <a:gd name="T61" fmla="*/ 43 h 221"/>
                    <a:gd name="T62" fmla="*/ 110 w 305"/>
                    <a:gd name="T63" fmla="*/ 43 h 221"/>
                    <a:gd name="T64" fmla="*/ 71 w 305"/>
                    <a:gd name="T65" fmla="*/ 50 h 221"/>
                    <a:gd name="T66" fmla="*/ 43 w 305"/>
                    <a:gd name="T67" fmla="*/ 50 h 221"/>
                    <a:gd name="T68" fmla="*/ 19 w 305"/>
                    <a:gd name="T69" fmla="*/ 43 h 221"/>
                    <a:gd name="T70" fmla="*/ 14 w 305"/>
                    <a:gd name="T71" fmla="*/ 29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221">
                      <a:moveTo>
                        <a:pt x="14" y="29"/>
                      </a:moveTo>
                      <a:lnTo>
                        <a:pt x="0" y="54"/>
                      </a:lnTo>
                      <a:lnTo>
                        <a:pt x="9" y="89"/>
                      </a:lnTo>
                      <a:lnTo>
                        <a:pt x="19" y="113"/>
                      </a:lnTo>
                      <a:lnTo>
                        <a:pt x="9" y="138"/>
                      </a:lnTo>
                      <a:lnTo>
                        <a:pt x="9" y="156"/>
                      </a:lnTo>
                      <a:lnTo>
                        <a:pt x="9" y="164"/>
                      </a:lnTo>
                      <a:lnTo>
                        <a:pt x="32" y="177"/>
                      </a:lnTo>
                      <a:lnTo>
                        <a:pt x="43" y="221"/>
                      </a:lnTo>
                      <a:lnTo>
                        <a:pt x="71" y="213"/>
                      </a:lnTo>
                      <a:lnTo>
                        <a:pt x="95" y="213"/>
                      </a:lnTo>
                      <a:lnTo>
                        <a:pt x="119" y="197"/>
                      </a:lnTo>
                      <a:lnTo>
                        <a:pt x="176" y="206"/>
                      </a:lnTo>
                      <a:lnTo>
                        <a:pt x="195" y="202"/>
                      </a:lnTo>
                      <a:lnTo>
                        <a:pt x="205" y="188"/>
                      </a:lnTo>
                      <a:lnTo>
                        <a:pt x="215" y="168"/>
                      </a:lnTo>
                      <a:lnTo>
                        <a:pt x="253" y="143"/>
                      </a:lnTo>
                      <a:lnTo>
                        <a:pt x="271" y="147"/>
                      </a:lnTo>
                      <a:lnTo>
                        <a:pt x="301" y="143"/>
                      </a:lnTo>
                      <a:lnTo>
                        <a:pt x="292" y="131"/>
                      </a:lnTo>
                      <a:lnTo>
                        <a:pt x="262" y="108"/>
                      </a:lnTo>
                      <a:lnTo>
                        <a:pt x="281" y="83"/>
                      </a:lnTo>
                      <a:lnTo>
                        <a:pt x="281" y="50"/>
                      </a:lnTo>
                      <a:lnTo>
                        <a:pt x="305" y="33"/>
                      </a:lnTo>
                      <a:lnTo>
                        <a:pt x="305" y="8"/>
                      </a:lnTo>
                      <a:lnTo>
                        <a:pt x="292" y="15"/>
                      </a:lnTo>
                      <a:lnTo>
                        <a:pt x="271" y="5"/>
                      </a:lnTo>
                      <a:lnTo>
                        <a:pt x="220" y="0"/>
                      </a:lnTo>
                      <a:lnTo>
                        <a:pt x="195" y="8"/>
                      </a:lnTo>
                      <a:lnTo>
                        <a:pt x="166" y="38"/>
                      </a:lnTo>
                      <a:lnTo>
                        <a:pt x="153" y="43"/>
                      </a:lnTo>
                      <a:lnTo>
                        <a:pt x="110" y="43"/>
                      </a:lnTo>
                      <a:lnTo>
                        <a:pt x="71" y="50"/>
                      </a:lnTo>
                      <a:lnTo>
                        <a:pt x="43" y="50"/>
                      </a:lnTo>
                      <a:lnTo>
                        <a:pt x="19" y="43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57" name="Freeform 59"/>
                <p:cNvSpPr>
                  <a:spLocks/>
                </p:cNvSpPr>
                <p:nvPr/>
              </p:nvSpPr>
              <p:spPr bwMode="auto">
                <a:xfrm>
                  <a:off x="1574" y="1586"/>
                  <a:ext cx="455" cy="333"/>
                </a:xfrm>
                <a:custGeom>
                  <a:avLst/>
                  <a:gdLst>
                    <a:gd name="T0" fmla="*/ 452 w 455"/>
                    <a:gd name="T1" fmla="*/ 169 h 333"/>
                    <a:gd name="T2" fmla="*/ 446 w 455"/>
                    <a:gd name="T3" fmla="*/ 169 h 333"/>
                    <a:gd name="T4" fmla="*/ 432 w 455"/>
                    <a:gd name="T5" fmla="*/ 175 h 333"/>
                    <a:gd name="T6" fmla="*/ 413 w 455"/>
                    <a:gd name="T7" fmla="*/ 189 h 333"/>
                    <a:gd name="T8" fmla="*/ 398 w 455"/>
                    <a:gd name="T9" fmla="*/ 184 h 333"/>
                    <a:gd name="T10" fmla="*/ 392 w 455"/>
                    <a:gd name="T11" fmla="*/ 184 h 333"/>
                    <a:gd name="T12" fmla="*/ 379 w 455"/>
                    <a:gd name="T13" fmla="*/ 164 h 333"/>
                    <a:gd name="T14" fmla="*/ 370 w 455"/>
                    <a:gd name="T15" fmla="*/ 144 h 333"/>
                    <a:gd name="T16" fmla="*/ 370 w 455"/>
                    <a:gd name="T17" fmla="*/ 109 h 333"/>
                    <a:gd name="T18" fmla="*/ 360 w 455"/>
                    <a:gd name="T19" fmla="*/ 85 h 333"/>
                    <a:gd name="T20" fmla="*/ 322 w 455"/>
                    <a:gd name="T21" fmla="*/ 40 h 333"/>
                    <a:gd name="T22" fmla="*/ 306 w 455"/>
                    <a:gd name="T23" fmla="*/ 16 h 333"/>
                    <a:gd name="T24" fmla="*/ 293 w 455"/>
                    <a:gd name="T25" fmla="*/ 6 h 333"/>
                    <a:gd name="T26" fmla="*/ 282 w 455"/>
                    <a:gd name="T27" fmla="*/ 6 h 333"/>
                    <a:gd name="T28" fmla="*/ 269 w 455"/>
                    <a:gd name="T29" fmla="*/ 0 h 333"/>
                    <a:gd name="T30" fmla="*/ 244 w 455"/>
                    <a:gd name="T31" fmla="*/ 19 h 333"/>
                    <a:gd name="T32" fmla="*/ 216 w 455"/>
                    <a:gd name="T33" fmla="*/ 30 h 333"/>
                    <a:gd name="T34" fmla="*/ 207 w 455"/>
                    <a:gd name="T35" fmla="*/ 44 h 333"/>
                    <a:gd name="T36" fmla="*/ 187 w 455"/>
                    <a:gd name="T37" fmla="*/ 30 h 333"/>
                    <a:gd name="T38" fmla="*/ 164 w 455"/>
                    <a:gd name="T39" fmla="*/ 40 h 333"/>
                    <a:gd name="T40" fmla="*/ 123 w 455"/>
                    <a:gd name="T41" fmla="*/ 40 h 333"/>
                    <a:gd name="T42" fmla="*/ 105 w 455"/>
                    <a:gd name="T43" fmla="*/ 44 h 333"/>
                    <a:gd name="T44" fmla="*/ 97 w 455"/>
                    <a:gd name="T45" fmla="*/ 61 h 333"/>
                    <a:gd name="T46" fmla="*/ 80 w 455"/>
                    <a:gd name="T47" fmla="*/ 64 h 333"/>
                    <a:gd name="T48" fmla="*/ 57 w 455"/>
                    <a:gd name="T49" fmla="*/ 114 h 333"/>
                    <a:gd name="T50" fmla="*/ 37 w 455"/>
                    <a:gd name="T51" fmla="*/ 164 h 333"/>
                    <a:gd name="T52" fmla="*/ 0 w 455"/>
                    <a:gd name="T53" fmla="*/ 184 h 333"/>
                    <a:gd name="T54" fmla="*/ 19 w 455"/>
                    <a:gd name="T55" fmla="*/ 193 h 333"/>
                    <a:gd name="T56" fmla="*/ 28 w 455"/>
                    <a:gd name="T57" fmla="*/ 214 h 333"/>
                    <a:gd name="T58" fmla="*/ 43 w 455"/>
                    <a:gd name="T59" fmla="*/ 239 h 333"/>
                    <a:gd name="T60" fmla="*/ 63 w 455"/>
                    <a:gd name="T61" fmla="*/ 248 h 333"/>
                    <a:gd name="T62" fmla="*/ 68 w 455"/>
                    <a:gd name="T63" fmla="*/ 267 h 333"/>
                    <a:gd name="T64" fmla="*/ 80 w 455"/>
                    <a:gd name="T65" fmla="*/ 278 h 333"/>
                    <a:gd name="T66" fmla="*/ 97 w 455"/>
                    <a:gd name="T67" fmla="*/ 284 h 333"/>
                    <a:gd name="T68" fmla="*/ 114 w 455"/>
                    <a:gd name="T69" fmla="*/ 273 h 333"/>
                    <a:gd name="T70" fmla="*/ 114 w 455"/>
                    <a:gd name="T71" fmla="*/ 292 h 333"/>
                    <a:gd name="T72" fmla="*/ 134 w 455"/>
                    <a:gd name="T73" fmla="*/ 314 h 333"/>
                    <a:gd name="T74" fmla="*/ 139 w 455"/>
                    <a:gd name="T75" fmla="*/ 327 h 333"/>
                    <a:gd name="T76" fmla="*/ 164 w 455"/>
                    <a:gd name="T77" fmla="*/ 333 h 333"/>
                    <a:gd name="T78" fmla="*/ 191 w 455"/>
                    <a:gd name="T79" fmla="*/ 333 h 333"/>
                    <a:gd name="T80" fmla="*/ 230 w 455"/>
                    <a:gd name="T81" fmla="*/ 327 h 333"/>
                    <a:gd name="T82" fmla="*/ 273 w 455"/>
                    <a:gd name="T83" fmla="*/ 327 h 333"/>
                    <a:gd name="T84" fmla="*/ 287 w 455"/>
                    <a:gd name="T85" fmla="*/ 322 h 333"/>
                    <a:gd name="T86" fmla="*/ 316 w 455"/>
                    <a:gd name="T87" fmla="*/ 292 h 333"/>
                    <a:gd name="T88" fmla="*/ 340 w 455"/>
                    <a:gd name="T89" fmla="*/ 284 h 333"/>
                    <a:gd name="T90" fmla="*/ 392 w 455"/>
                    <a:gd name="T91" fmla="*/ 289 h 333"/>
                    <a:gd name="T92" fmla="*/ 413 w 455"/>
                    <a:gd name="T93" fmla="*/ 298 h 333"/>
                    <a:gd name="T94" fmla="*/ 426 w 455"/>
                    <a:gd name="T95" fmla="*/ 292 h 333"/>
                    <a:gd name="T96" fmla="*/ 426 w 455"/>
                    <a:gd name="T97" fmla="*/ 284 h 333"/>
                    <a:gd name="T98" fmla="*/ 422 w 455"/>
                    <a:gd name="T99" fmla="*/ 252 h 333"/>
                    <a:gd name="T100" fmla="*/ 432 w 455"/>
                    <a:gd name="T101" fmla="*/ 228 h 333"/>
                    <a:gd name="T102" fmla="*/ 455 w 455"/>
                    <a:gd name="T103" fmla="*/ 214 h 333"/>
                    <a:gd name="T104" fmla="*/ 455 w 455"/>
                    <a:gd name="T105" fmla="*/ 189 h 333"/>
                    <a:gd name="T106" fmla="*/ 452 w 455"/>
                    <a:gd name="T107" fmla="*/ 169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55" h="333">
                      <a:moveTo>
                        <a:pt x="452" y="169"/>
                      </a:moveTo>
                      <a:lnTo>
                        <a:pt x="446" y="169"/>
                      </a:lnTo>
                      <a:lnTo>
                        <a:pt x="432" y="175"/>
                      </a:lnTo>
                      <a:lnTo>
                        <a:pt x="413" y="189"/>
                      </a:lnTo>
                      <a:lnTo>
                        <a:pt x="398" y="184"/>
                      </a:lnTo>
                      <a:lnTo>
                        <a:pt x="392" y="184"/>
                      </a:lnTo>
                      <a:lnTo>
                        <a:pt x="379" y="164"/>
                      </a:lnTo>
                      <a:lnTo>
                        <a:pt x="370" y="144"/>
                      </a:lnTo>
                      <a:lnTo>
                        <a:pt x="370" y="109"/>
                      </a:lnTo>
                      <a:lnTo>
                        <a:pt x="360" y="85"/>
                      </a:lnTo>
                      <a:lnTo>
                        <a:pt x="322" y="40"/>
                      </a:lnTo>
                      <a:lnTo>
                        <a:pt x="306" y="16"/>
                      </a:lnTo>
                      <a:lnTo>
                        <a:pt x="293" y="6"/>
                      </a:lnTo>
                      <a:lnTo>
                        <a:pt x="282" y="6"/>
                      </a:lnTo>
                      <a:lnTo>
                        <a:pt x="269" y="0"/>
                      </a:lnTo>
                      <a:lnTo>
                        <a:pt x="244" y="19"/>
                      </a:lnTo>
                      <a:lnTo>
                        <a:pt x="216" y="30"/>
                      </a:lnTo>
                      <a:lnTo>
                        <a:pt x="207" y="44"/>
                      </a:lnTo>
                      <a:lnTo>
                        <a:pt x="187" y="30"/>
                      </a:lnTo>
                      <a:lnTo>
                        <a:pt x="164" y="40"/>
                      </a:lnTo>
                      <a:lnTo>
                        <a:pt x="123" y="40"/>
                      </a:lnTo>
                      <a:lnTo>
                        <a:pt x="105" y="44"/>
                      </a:lnTo>
                      <a:lnTo>
                        <a:pt x="97" y="61"/>
                      </a:lnTo>
                      <a:lnTo>
                        <a:pt x="80" y="64"/>
                      </a:lnTo>
                      <a:lnTo>
                        <a:pt x="57" y="114"/>
                      </a:lnTo>
                      <a:lnTo>
                        <a:pt x="37" y="164"/>
                      </a:lnTo>
                      <a:lnTo>
                        <a:pt x="0" y="184"/>
                      </a:lnTo>
                      <a:lnTo>
                        <a:pt x="19" y="193"/>
                      </a:lnTo>
                      <a:lnTo>
                        <a:pt x="28" y="214"/>
                      </a:lnTo>
                      <a:lnTo>
                        <a:pt x="43" y="239"/>
                      </a:lnTo>
                      <a:lnTo>
                        <a:pt x="63" y="248"/>
                      </a:lnTo>
                      <a:lnTo>
                        <a:pt x="68" y="267"/>
                      </a:lnTo>
                      <a:lnTo>
                        <a:pt x="80" y="278"/>
                      </a:lnTo>
                      <a:lnTo>
                        <a:pt x="97" y="284"/>
                      </a:lnTo>
                      <a:lnTo>
                        <a:pt x="114" y="273"/>
                      </a:lnTo>
                      <a:lnTo>
                        <a:pt x="114" y="292"/>
                      </a:lnTo>
                      <a:lnTo>
                        <a:pt x="134" y="314"/>
                      </a:lnTo>
                      <a:lnTo>
                        <a:pt x="139" y="327"/>
                      </a:lnTo>
                      <a:lnTo>
                        <a:pt x="164" y="333"/>
                      </a:lnTo>
                      <a:lnTo>
                        <a:pt x="191" y="333"/>
                      </a:lnTo>
                      <a:lnTo>
                        <a:pt x="230" y="327"/>
                      </a:lnTo>
                      <a:lnTo>
                        <a:pt x="273" y="327"/>
                      </a:lnTo>
                      <a:lnTo>
                        <a:pt x="287" y="322"/>
                      </a:lnTo>
                      <a:lnTo>
                        <a:pt x="316" y="292"/>
                      </a:lnTo>
                      <a:lnTo>
                        <a:pt x="340" y="284"/>
                      </a:lnTo>
                      <a:lnTo>
                        <a:pt x="392" y="289"/>
                      </a:lnTo>
                      <a:lnTo>
                        <a:pt x="413" y="298"/>
                      </a:lnTo>
                      <a:lnTo>
                        <a:pt x="426" y="292"/>
                      </a:lnTo>
                      <a:lnTo>
                        <a:pt x="426" y="284"/>
                      </a:lnTo>
                      <a:lnTo>
                        <a:pt x="422" y="252"/>
                      </a:lnTo>
                      <a:lnTo>
                        <a:pt x="432" y="228"/>
                      </a:lnTo>
                      <a:lnTo>
                        <a:pt x="455" y="214"/>
                      </a:lnTo>
                      <a:lnTo>
                        <a:pt x="455" y="189"/>
                      </a:lnTo>
                      <a:lnTo>
                        <a:pt x="452" y="16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58" name="Freeform 61"/>
                <p:cNvSpPr>
                  <a:spLocks/>
                </p:cNvSpPr>
                <p:nvPr/>
              </p:nvSpPr>
              <p:spPr bwMode="auto">
                <a:xfrm>
                  <a:off x="1376" y="1599"/>
                  <a:ext cx="302" cy="205"/>
                </a:xfrm>
                <a:custGeom>
                  <a:avLst/>
                  <a:gdLst>
                    <a:gd name="T0" fmla="*/ 197 w 302"/>
                    <a:gd name="T1" fmla="*/ 172 h 205"/>
                    <a:gd name="T2" fmla="*/ 187 w 302"/>
                    <a:gd name="T3" fmla="*/ 167 h 205"/>
                    <a:gd name="T4" fmla="*/ 168 w 302"/>
                    <a:gd name="T5" fmla="*/ 172 h 205"/>
                    <a:gd name="T6" fmla="*/ 125 w 302"/>
                    <a:gd name="T7" fmla="*/ 190 h 205"/>
                    <a:gd name="T8" fmla="*/ 101 w 302"/>
                    <a:gd name="T9" fmla="*/ 200 h 205"/>
                    <a:gd name="T10" fmla="*/ 88 w 302"/>
                    <a:gd name="T11" fmla="*/ 205 h 205"/>
                    <a:gd name="T12" fmla="*/ 53 w 302"/>
                    <a:gd name="T13" fmla="*/ 181 h 205"/>
                    <a:gd name="T14" fmla="*/ 10 w 302"/>
                    <a:gd name="T15" fmla="*/ 138 h 205"/>
                    <a:gd name="T16" fmla="*/ 0 w 302"/>
                    <a:gd name="T17" fmla="*/ 127 h 205"/>
                    <a:gd name="T18" fmla="*/ 14 w 302"/>
                    <a:gd name="T19" fmla="*/ 117 h 205"/>
                    <a:gd name="T20" fmla="*/ 14 w 302"/>
                    <a:gd name="T21" fmla="*/ 97 h 205"/>
                    <a:gd name="T22" fmla="*/ 29 w 302"/>
                    <a:gd name="T23" fmla="*/ 68 h 205"/>
                    <a:gd name="T24" fmla="*/ 43 w 302"/>
                    <a:gd name="T25" fmla="*/ 68 h 205"/>
                    <a:gd name="T26" fmla="*/ 43 w 302"/>
                    <a:gd name="T27" fmla="*/ 43 h 205"/>
                    <a:gd name="T28" fmla="*/ 73 w 302"/>
                    <a:gd name="T29" fmla="*/ 63 h 205"/>
                    <a:gd name="T30" fmla="*/ 88 w 302"/>
                    <a:gd name="T31" fmla="*/ 63 h 205"/>
                    <a:gd name="T32" fmla="*/ 101 w 302"/>
                    <a:gd name="T33" fmla="*/ 63 h 205"/>
                    <a:gd name="T34" fmla="*/ 159 w 302"/>
                    <a:gd name="T35" fmla="*/ 27 h 205"/>
                    <a:gd name="T36" fmla="*/ 182 w 302"/>
                    <a:gd name="T37" fmla="*/ 24 h 205"/>
                    <a:gd name="T38" fmla="*/ 191 w 302"/>
                    <a:gd name="T39" fmla="*/ 14 h 205"/>
                    <a:gd name="T40" fmla="*/ 208 w 302"/>
                    <a:gd name="T41" fmla="*/ 4 h 205"/>
                    <a:gd name="T42" fmla="*/ 232 w 302"/>
                    <a:gd name="T43" fmla="*/ 0 h 205"/>
                    <a:gd name="T44" fmla="*/ 268 w 302"/>
                    <a:gd name="T45" fmla="*/ 7 h 205"/>
                    <a:gd name="T46" fmla="*/ 294 w 302"/>
                    <a:gd name="T47" fmla="*/ 17 h 205"/>
                    <a:gd name="T48" fmla="*/ 302 w 302"/>
                    <a:gd name="T49" fmla="*/ 32 h 205"/>
                    <a:gd name="T50" fmla="*/ 294 w 302"/>
                    <a:gd name="T51" fmla="*/ 50 h 205"/>
                    <a:gd name="T52" fmla="*/ 277 w 302"/>
                    <a:gd name="T53" fmla="*/ 52 h 205"/>
                    <a:gd name="T54" fmla="*/ 254 w 302"/>
                    <a:gd name="T55" fmla="*/ 102 h 205"/>
                    <a:gd name="T56" fmla="*/ 235 w 302"/>
                    <a:gd name="T57" fmla="*/ 151 h 205"/>
                    <a:gd name="T58" fmla="*/ 197 w 302"/>
                    <a:gd name="T59" fmla="*/ 17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2" h="205">
                      <a:moveTo>
                        <a:pt x="197" y="172"/>
                      </a:moveTo>
                      <a:lnTo>
                        <a:pt x="187" y="167"/>
                      </a:lnTo>
                      <a:lnTo>
                        <a:pt x="168" y="172"/>
                      </a:lnTo>
                      <a:lnTo>
                        <a:pt x="125" y="190"/>
                      </a:lnTo>
                      <a:lnTo>
                        <a:pt x="101" y="200"/>
                      </a:lnTo>
                      <a:lnTo>
                        <a:pt x="88" y="205"/>
                      </a:lnTo>
                      <a:lnTo>
                        <a:pt x="53" y="181"/>
                      </a:lnTo>
                      <a:lnTo>
                        <a:pt x="10" y="138"/>
                      </a:lnTo>
                      <a:lnTo>
                        <a:pt x="0" y="127"/>
                      </a:lnTo>
                      <a:lnTo>
                        <a:pt x="14" y="117"/>
                      </a:lnTo>
                      <a:lnTo>
                        <a:pt x="14" y="97"/>
                      </a:lnTo>
                      <a:lnTo>
                        <a:pt x="29" y="68"/>
                      </a:lnTo>
                      <a:lnTo>
                        <a:pt x="43" y="68"/>
                      </a:lnTo>
                      <a:lnTo>
                        <a:pt x="43" y="43"/>
                      </a:lnTo>
                      <a:lnTo>
                        <a:pt x="73" y="63"/>
                      </a:lnTo>
                      <a:lnTo>
                        <a:pt x="88" y="63"/>
                      </a:lnTo>
                      <a:lnTo>
                        <a:pt x="101" y="63"/>
                      </a:lnTo>
                      <a:lnTo>
                        <a:pt x="159" y="27"/>
                      </a:lnTo>
                      <a:lnTo>
                        <a:pt x="182" y="24"/>
                      </a:lnTo>
                      <a:lnTo>
                        <a:pt x="191" y="14"/>
                      </a:lnTo>
                      <a:lnTo>
                        <a:pt x="208" y="4"/>
                      </a:lnTo>
                      <a:lnTo>
                        <a:pt x="232" y="0"/>
                      </a:lnTo>
                      <a:lnTo>
                        <a:pt x="268" y="7"/>
                      </a:lnTo>
                      <a:lnTo>
                        <a:pt x="294" y="17"/>
                      </a:lnTo>
                      <a:lnTo>
                        <a:pt x="302" y="32"/>
                      </a:lnTo>
                      <a:lnTo>
                        <a:pt x="294" y="50"/>
                      </a:lnTo>
                      <a:lnTo>
                        <a:pt x="277" y="52"/>
                      </a:lnTo>
                      <a:lnTo>
                        <a:pt x="254" y="102"/>
                      </a:lnTo>
                      <a:lnTo>
                        <a:pt x="235" y="151"/>
                      </a:lnTo>
                      <a:lnTo>
                        <a:pt x="197" y="172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59" name="Freeform 62"/>
                <p:cNvSpPr>
                  <a:spLocks/>
                </p:cNvSpPr>
                <p:nvPr/>
              </p:nvSpPr>
              <p:spPr bwMode="auto">
                <a:xfrm>
                  <a:off x="1506" y="1126"/>
                  <a:ext cx="123" cy="69"/>
                </a:xfrm>
                <a:custGeom>
                  <a:avLst/>
                  <a:gdLst>
                    <a:gd name="T0" fmla="*/ 43 w 123"/>
                    <a:gd name="T1" fmla="*/ 0 h 69"/>
                    <a:gd name="T2" fmla="*/ 43 w 123"/>
                    <a:gd name="T3" fmla="*/ 10 h 69"/>
                    <a:gd name="T4" fmla="*/ 14 w 123"/>
                    <a:gd name="T5" fmla="*/ 29 h 69"/>
                    <a:gd name="T6" fmla="*/ 0 w 123"/>
                    <a:gd name="T7" fmla="*/ 64 h 69"/>
                    <a:gd name="T8" fmla="*/ 52 w 123"/>
                    <a:gd name="T9" fmla="*/ 69 h 69"/>
                    <a:gd name="T10" fmla="*/ 91 w 123"/>
                    <a:gd name="T11" fmla="*/ 64 h 69"/>
                    <a:gd name="T12" fmla="*/ 123 w 123"/>
                    <a:gd name="T13" fmla="*/ 54 h 69"/>
                    <a:gd name="T14" fmla="*/ 120 w 123"/>
                    <a:gd name="T15" fmla="*/ 50 h 69"/>
                    <a:gd name="T16" fmla="*/ 120 w 123"/>
                    <a:gd name="T17" fmla="*/ 39 h 69"/>
                    <a:gd name="T18" fmla="*/ 123 w 123"/>
                    <a:gd name="T19" fmla="*/ 29 h 69"/>
                    <a:gd name="T20" fmla="*/ 115 w 123"/>
                    <a:gd name="T21" fmla="*/ 10 h 69"/>
                    <a:gd name="T22" fmla="*/ 109 w 123"/>
                    <a:gd name="T23" fmla="*/ 10 h 69"/>
                    <a:gd name="T24" fmla="*/ 95 w 123"/>
                    <a:gd name="T25" fmla="*/ 10 h 69"/>
                    <a:gd name="T26" fmla="*/ 85 w 123"/>
                    <a:gd name="T27" fmla="*/ 10 h 69"/>
                    <a:gd name="T28" fmla="*/ 71 w 123"/>
                    <a:gd name="T29" fmla="*/ 5 h 69"/>
                    <a:gd name="T30" fmla="*/ 67 w 123"/>
                    <a:gd name="T31" fmla="*/ 0 h 69"/>
                    <a:gd name="T32" fmla="*/ 43 w 123"/>
                    <a:gd name="T3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3" h="69">
                      <a:moveTo>
                        <a:pt x="43" y="0"/>
                      </a:moveTo>
                      <a:lnTo>
                        <a:pt x="43" y="10"/>
                      </a:lnTo>
                      <a:lnTo>
                        <a:pt x="14" y="29"/>
                      </a:lnTo>
                      <a:lnTo>
                        <a:pt x="0" y="64"/>
                      </a:lnTo>
                      <a:lnTo>
                        <a:pt x="52" y="69"/>
                      </a:lnTo>
                      <a:lnTo>
                        <a:pt x="91" y="64"/>
                      </a:lnTo>
                      <a:lnTo>
                        <a:pt x="123" y="54"/>
                      </a:lnTo>
                      <a:lnTo>
                        <a:pt x="120" y="50"/>
                      </a:lnTo>
                      <a:lnTo>
                        <a:pt x="120" y="39"/>
                      </a:lnTo>
                      <a:lnTo>
                        <a:pt x="123" y="29"/>
                      </a:lnTo>
                      <a:lnTo>
                        <a:pt x="115" y="10"/>
                      </a:lnTo>
                      <a:lnTo>
                        <a:pt x="109" y="10"/>
                      </a:lnTo>
                      <a:lnTo>
                        <a:pt x="95" y="10"/>
                      </a:lnTo>
                      <a:lnTo>
                        <a:pt x="85" y="10"/>
                      </a:lnTo>
                      <a:lnTo>
                        <a:pt x="71" y="5"/>
                      </a:lnTo>
                      <a:lnTo>
                        <a:pt x="67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0" name="Freeform 63"/>
                <p:cNvSpPr>
                  <a:spLocks/>
                </p:cNvSpPr>
                <p:nvPr/>
              </p:nvSpPr>
              <p:spPr bwMode="auto">
                <a:xfrm>
                  <a:off x="1506" y="1126"/>
                  <a:ext cx="123" cy="69"/>
                </a:xfrm>
                <a:custGeom>
                  <a:avLst/>
                  <a:gdLst>
                    <a:gd name="T0" fmla="*/ 43 w 123"/>
                    <a:gd name="T1" fmla="*/ 0 h 69"/>
                    <a:gd name="T2" fmla="*/ 43 w 123"/>
                    <a:gd name="T3" fmla="*/ 10 h 69"/>
                    <a:gd name="T4" fmla="*/ 14 w 123"/>
                    <a:gd name="T5" fmla="*/ 29 h 69"/>
                    <a:gd name="T6" fmla="*/ 0 w 123"/>
                    <a:gd name="T7" fmla="*/ 64 h 69"/>
                    <a:gd name="T8" fmla="*/ 52 w 123"/>
                    <a:gd name="T9" fmla="*/ 69 h 69"/>
                    <a:gd name="T10" fmla="*/ 91 w 123"/>
                    <a:gd name="T11" fmla="*/ 64 h 69"/>
                    <a:gd name="T12" fmla="*/ 123 w 123"/>
                    <a:gd name="T13" fmla="*/ 54 h 69"/>
                    <a:gd name="T14" fmla="*/ 120 w 123"/>
                    <a:gd name="T15" fmla="*/ 50 h 69"/>
                    <a:gd name="T16" fmla="*/ 120 w 123"/>
                    <a:gd name="T17" fmla="*/ 39 h 69"/>
                    <a:gd name="T18" fmla="*/ 123 w 123"/>
                    <a:gd name="T19" fmla="*/ 29 h 69"/>
                    <a:gd name="T20" fmla="*/ 115 w 123"/>
                    <a:gd name="T21" fmla="*/ 10 h 69"/>
                    <a:gd name="T22" fmla="*/ 109 w 123"/>
                    <a:gd name="T23" fmla="*/ 10 h 69"/>
                    <a:gd name="T24" fmla="*/ 95 w 123"/>
                    <a:gd name="T25" fmla="*/ 10 h 69"/>
                    <a:gd name="T26" fmla="*/ 85 w 123"/>
                    <a:gd name="T27" fmla="*/ 10 h 69"/>
                    <a:gd name="T28" fmla="*/ 71 w 123"/>
                    <a:gd name="T29" fmla="*/ 5 h 69"/>
                    <a:gd name="T30" fmla="*/ 67 w 123"/>
                    <a:gd name="T31" fmla="*/ 0 h 69"/>
                    <a:gd name="T32" fmla="*/ 43 w 123"/>
                    <a:gd name="T3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23" h="69">
                      <a:moveTo>
                        <a:pt x="43" y="0"/>
                      </a:moveTo>
                      <a:lnTo>
                        <a:pt x="43" y="10"/>
                      </a:lnTo>
                      <a:lnTo>
                        <a:pt x="14" y="29"/>
                      </a:lnTo>
                      <a:lnTo>
                        <a:pt x="0" y="64"/>
                      </a:lnTo>
                      <a:lnTo>
                        <a:pt x="52" y="69"/>
                      </a:lnTo>
                      <a:lnTo>
                        <a:pt x="91" y="64"/>
                      </a:lnTo>
                      <a:lnTo>
                        <a:pt x="123" y="54"/>
                      </a:lnTo>
                      <a:lnTo>
                        <a:pt x="120" y="50"/>
                      </a:lnTo>
                      <a:lnTo>
                        <a:pt x="120" y="39"/>
                      </a:lnTo>
                      <a:lnTo>
                        <a:pt x="123" y="29"/>
                      </a:lnTo>
                      <a:lnTo>
                        <a:pt x="115" y="10"/>
                      </a:lnTo>
                      <a:lnTo>
                        <a:pt x="109" y="10"/>
                      </a:lnTo>
                      <a:lnTo>
                        <a:pt x="95" y="10"/>
                      </a:lnTo>
                      <a:lnTo>
                        <a:pt x="85" y="10"/>
                      </a:lnTo>
                      <a:lnTo>
                        <a:pt x="71" y="5"/>
                      </a:lnTo>
                      <a:lnTo>
                        <a:pt x="67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1" name="Freeform 64"/>
                <p:cNvSpPr>
                  <a:spLocks/>
                </p:cNvSpPr>
                <p:nvPr/>
              </p:nvSpPr>
              <p:spPr bwMode="auto">
                <a:xfrm>
                  <a:off x="1195" y="1434"/>
                  <a:ext cx="274" cy="171"/>
                </a:xfrm>
                <a:custGeom>
                  <a:avLst/>
                  <a:gdLst>
                    <a:gd name="T0" fmla="*/ 119 w 274"/>
                    <a:gd name="T1" fmla="*/ 15 h 171"/>
                    <a:gd name="T2" fmla="*/ 99 w 274"/>
                    <a:gd name="T3" fmla="*/ 0 h 171"/>
                    <a:gd name="T4" fmla="*/ 90 w 274"/>
                    <a:gd name="T5" fmla="*/ 15 h 171"/>
                    <a:gd name="T6" fmla="*/ 72 w 274"/>
                    <a:gd name="T7" fmla="*/ 24 h 171"/>
                    <a:gd name="T8" fmla="*/ 56 w 274"/>
                    <a:gd name="T9" fmla="*/ 33 h 171"/>
                    <a:gd name="T10" fmla="*/ 13 w 274"/>
                    <a:gd name="T11" fmla="*/ 49 h 171"/>
                    <a:gd name="T12" fmla="*/ 0 w 274"/>
                    <a:gd name="T13" fmla="*/ 49 h 171"/>
                    <a:gd name="T14" fmla="*/ 4 w 274"/>
                    <a:gd name="T15" fmla="*/ 69 h 171"/>
                    <a:gd name="T16" fmla="*/ 13 w 274"/>
                    <a:gd name="T17" fmla="*/ 83 h 171"/>
                    <a:gd name="T18" fmla="*/ 18 w 274"/>
                    <a:gd name="T19" fmla="*/ 108 h 171"/>
                    <a:gd name="T20" fmla="*/ 43 w 274"/>
                    <a:gd name="T21" fmla="*/ 127 h 171"/>
                    <a:gd name="T22" fmla="*/ 77 w 274"/>
                    <a:gd name="T23" fmla="*/ 164 h 171"/>
                    <a:gd name="T24" fmla="*/ 99 w 274"/>
                    <a:gd name="T25" fmla="*/ 171 h 171"/>
                    <a:gd name="T26" fmla="*/ 114 w 274"/>
                    <a:gd name="T27" fmla="*/ 168 h 171"/>
                    <a:gd name="T28" fmla="*/ 134 w 274"/>
                    <a:gd name="T29" fmla="*/ 146 h 171"/>
                    <a:gd name="T30" fmla="*/ 166 w 274"/>
                    <a:gd name="T31" fmla="*/ 152 h 171"/>
                    <a:gd name="T32" fmla="*/ 176 w 274"/>
                    <a:gd name="T33" fmla="*/ 164 h 171"/>
                    <a:gd name="T34" fmla="*/ 205 w 274"/>
                    <a:gd name="T35" fmla="*/ 156 h 171"/>
                    <a:gd name="T36" fmla="*/ 274 w 274"/>
                    <a:gd name="T37" fmla="*/ 90 h 171"/>
                    <a:gd name="T38" fmla="*/ 253 w 274"/>
                    <a:gd name="T39" fmla="*/ 73 h 171"/>
                    <a:gd name="T40" fmla="*/ 238 w 274"/>
                    <a:gd name="T41" fmla="*/ 54 h 171"/>
                    <a:gd name="T42" fmla="*/ 210 w 274"/>
                    <a:gd name="T43" fmla="*/ 44 h 171"/>
                    <a:gd name="T44" fmla="*/ 205 w 274"/>
                    <a:gd name="T45" fmla="*/ 64 h 171"/>
                    <a:gd name="T46" fmla="*/ 191 w 274"/>
                    <a:gd name="T47" fmla="*/ 54 h 171"/>
                    <a:gd name="T48" fmla="*/ 176 w 274"/>
                    <a:gd name="T49" fmla="*/ 31 h 171"/>
                    <a:gd name="T50" fmla="*/ 163 w 274"/>
                    <a:gd name="T51" fmla="*/ 19 h 171"/>
                    <a:gd name="T52" fmla="*/ 147 w 274"/>
                    <a:gd name="T53" fmla="*/ 19 h 171"/>
                    <a:gd name="T54" fmla="*/ 134 w 274"/>
                    <a:gd name="T55" fmla="*/ 4 h 171"/>
                    <a:gd name="T56" fmla="*/ 119 w 274"/>
                    <a:gd name="T57" fmla="*/ 1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74" h="171">
                      <a:moveTo>
                        <a:pt x="119" y="15"/>
                      </a:moveTo>
                      <a:lnTo>
                        <a:pt x="99" y="0"/>
                      </a:lnTo>
                      <a:lnTo>
                        <a:pt x="90" y="15"/>
                      </a:lnTo>
                      <a:lnTo>
                        <a:pt x="72" y="24"/>
                      </a:lnTo>
                      <a:lnTo>
                        <a:pt x="56" y="33"/>
                      </a:lnTo>
                      <a:lnTo>
                        <a:pt x="13" y="49"/>
                      </a:lnTo>
                      <a:lnTo>
                        <a:pt x="0" y="49"/>
                      </a:lnTo>
                      <a:lnTo>
                        <a:pt x="4" y="69"/>
                      </a:lnTo>
                      <a:lnTo>
                        <a:pt x="13" y="83"/>
                      </a:lnTo>
                      <a:lnTo>
                        <a:pt x="18" y="108"/>
                      </a:lnTo>
                      <a:lnTo>
                        <a:pt x="43" y="127"/>
                      </a:lnTo>
                      <a:lnTo>
                        <a:pt x="77" y="164"/>
                      </a:lnTo>
                      <a:lnTo>
                        <a:pt x="99" y="171"/>
                      </a:lnTo>
                      <a:lnTo>
                        <a:pt x="114" y="168"/>
                      </a:lnTo>
                      <a:lnTo>
                        <a:pt x="134" y="146"/>
                      </a:lnTo>
                      <a:lnTo>
                        <a:pt x="166" y="152"/>
                      </a:lnTo>
                      <a:lnTo>
                        <a:pt x="176" y="164"/>
                      </a:lnTo>
                      <a:lnTo>
                        <a:pt x="205" y="156"/>
                      </a:lnTo>
                      <a:lnTo>
                        <a:pt x="274" y="90"/>
                      </a:lnTo>
                      <a:lnTo>
                        <a:pt x="253" y="73"/>
                      </a:lnTo>
                      <a:lnTo>
                        <a:pt x="238" y="54"/>
                      </a:lnTo>
                      <a:lnTo>
                        <a:pt x="210" y="44"/>
                      </a:lnTo>
                      <a:lnTo>
                        <a:pt x="205" y="64"/>
                      </a:lnTo>
                      <a:lnTo>
                        <a:pt x="191" y="54"/>
                      </a:lnTo>
                      <a:lnTo>
                        <a:pt x="176" y="31"/>
                      </a:lnTo>
                      <a:lnTo>
                        <a:pt x="163" y="19"/>
                      </a:lnTo>
                      <a:lnTo>
                        <a:pt x="147" y="19"/>
                      </a:lnTo>
                      <a:lnTo>
                        <a:pt x="134" y="4"/>
                      </a:lnTo>
                      <a:lnTo>
                        <a:pt x="119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2" name="Freeform 65"/>
                <p:cNvSpPr>
                  <a:spLocks/>
                </p:cNvSpPr>
                <p:nvPr/>
              </p:nvSpPr>
              <p:spPr bwMode="auto">
                <a:xfrm>
                  <a:off x="442" y="815"/>
                  <a:ext cx="345" cy="585"/>
                </a:xfrm>
                <a:custGeom>
                  <a:avLst/>
                  <a:gdLst>
                    <a:gd name="T0" fmla="*/ 18 w 345"/>
                    <a:gd name="T1" fmla="*/ 574 h 585"/>
                    <a:gd name="T2" fmla="*/ 80 w 345"/>
                    <a:gd name="T3" fmla="*/ 580 h 585"/>
                    <a:gd name="T4" fmla="*/ 123 w 345"/>
                    <a:gd name="T5" fmla="*/ 555 h 585"/>
                    <a:gd name="T6" fmla="*/ 186 w 345"/>
                    <a:gd name="T7" fmla="*/ 566 h 585"/>
                    <a:gd name="T8" fmla="*/ 244 w 345"/>
                    <a:gd name="T9" fmla="*/ 585 h 585"/>
                    <a:gd name="T10" fmla="*/ 312 w 345"/>
                    <a:gd name="T11" fmla="*/ 555 h 585"/>
                    <a:gd name="T12" fmla="*/ 302 w 345"/>
                    <a:gd name="T13" fmla="*/ 519 h 585"/>
                    <a:gd name="T14" fmla="*/ 345 w 345"/>
                    <a:gd name="T15" fmla="*/ 480 h 585"/>
                    <a:gd name="T16" fmla="*/ 316 w 345"/>
                    <a:gd name="T17" fmla="*/ 436 h 585"/>
                    <a:gd name="T18" fmla="*/ 282 w 345"/>
                    <a:gd name="T19" fmla="*/ 446 h 585"/>
                    <a:gd name="T20" fmla="*/ 293 w 345"/>
                    <a:gd name="T21" fmla="*/ 421 h 585"/>
                    <a:gd name="T22" fmla="*/ 282 w 345"/>
                    <a:gd name="T23" fmla="*/ 377 h 585"/>
                    <a:gd name="T24" fmla="*/ 253 w 345"/>
                    <a:gd name="T25" fmla="*/ 301 h 585"/>
                    <a:gd name="T26" fmla="*/ 249 w 345"/>
                    <a:gd name="T27" fmla="*/ 237 h 585"/>
                    <a:gd name="T28" fmla="*/ 220 w 345"/>
                    <a:gd name="T29" fmla="*/ 193 h 585"/>
                    <a:gd name="T30" fmla="*/ 220 w 345"/>
                    <a:gd name="T31" fmla="*/ 172 h 585"/>
                    <a:gd name="T32" fmla="*/ 272 w 345"/>
                    <a:gd name="T33" fmla="*/ 108 h 585"/>
                    <a:gd name="T34" fmla="*/ 224 w 345"/>
                    <a:gd name="T35" fmla="*/ 75 h 585"/>
                    <a:gd name="T36" fmla="*/ 215 w 345"/>
                    <a:gd name="T37" fmla="*/ 42 h 585"/>
                    <a:gd name="T38" fmla="*/ 249 w 345"/>
                    <a:gd name="T39" fmla="*/ 14 h 585"/>
                    <a:gd name="T40" fmla="*/ 186 w 345"/>
                    <a:gd name="T41" fmla="*/ 0 h 585"/>
                    <a:gd name="T42" fmla="*/ 142 w 345"/>
                    <a:gd name="T43" fmla="*/ 42 h 585"/>
                    <a:gd name="T44" fmla="*/ 119 w 345"/>
                    <a:gd name="T45" fmla="*/ 49 h 585"/>
                    <a:gd name="T46" fmla="*/ 115 w 345"/>
                    <a:gd name="T47" fmla="*/ 75 h 585"/>
                    <a:gd name="T48" fmla="*/ 115 w 345"/>
                    <a:gd name="T49" fmla="*/ 113 h 585"/>
                    <a:gd name="T50" fmla="*/ 134 w 345"/>
                    <a:gd name="T51" fmla="*/ 127 h 585"/>
                    <a:gd name="T52" fmla="*/ 91 w 345"/>
                    <a:gd name="T53" fmla="*/ 172 h 585"/>
                    <a:gd name="T54" fmla="*/ 105 w 345"/>
                    <a:gd name="T55" fmla="*/ 202 h 585"/>
                    <a:gd name="T56" fmla="*/ 140 w 345"/>
                    <a:gd name="T57" fmla="*/ 208 h 585"/>
                    <a:gd name="T58" fmla="*/ 119 w 345"/>
                    <a:gd name="T59" fmla="*/ 267 h 585"/>
                    <a:gd name="T60" fmla="*/ 162 w 345"/>
                    <a:gd name="T61" fmla="*/ 286 h 585"/>
                    <a:gd name="T62" fmla="*/ 191 w 345"/>
                    <a:gd name="T63" fmla="*/ 317 h 585"/>
                    <a:gd name="T64" fmla="*/ 162 w 345"/>
                    <a:gd name="T65" fmla="*/ 371 h 585"/>
                    <a:gd name="T66" fmla="*/ 105 w 345"/>
                    <a:gd name="T67" fmla="*/ 356 h 585"/>
                    <a:gd name="T68" fmla="*/ 86 w 345"/>
                    <a:gd name="T69" fmla="*/ 392 h 585"/>
                    <a:gd name="T70" fmla="*/ 100 w 345"/>
                    <a:gd name="T71" fmla="*/ 432 h 585"/>
                    <a:gd name="T72" fmla="*/ 52 w 345"/>
                    <a:gd name="T73" fmla="*/ 465 h 585"/>
                    <a:gd name="T74" fmla="*/ 100 w 345"/>
                    <a:gd name="T75" fmla="*/ 480 h 585"/>
                    <a:gd name="T76" fmla="*/ 149 w 345"/>
                    <a:gd name="T77" fmla="*/ 495 h 585"/>
                    <a:gd name="T78" fmla="*/ 80 w 345"/>
                    <a:gd name="T79" fmla="*/ 505 h 585"/>
                    <a:gd name="T80" fmla="*/ 0 w 345"/>
                    <a:gd name="T81" fmla="*/ 560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45" h="585">
                      <a:moveTo>
                        <a:pt x="0" y="560"/>
                      </a:moveTo>
                      <a:lnTo>
                        <a:pt x="18" y="574"/>
                      </a:lnTo>
                      <a:lnTo>
                        <a:pt x="48" y="555"/>
                      </a:lnTo>
                      <a:lnTo>
                        <a:pt x="80" y="580"/>
                      </a:lnTo>
                      <a:lnTo>
                        <a:pt x="95" y="550"/>
                      </a:lnTo>
                      <a:lnTo>
                        <a:pt x="123" y="555"/>
                      </a:lnTo>
                      <a:lnTo>
                        <a:pt x="153" y="574"/>
                      </a:lnTo>
                      <a:lnTo>
                        <a:pt x="186" y="566"/>
                      </a:lnTo>
                      <a:lnTo>
                        <a:pt x="215" y="574"/>
                      </a:lnTo>
                      <a:lnTo>
                        <a:pt x="244" y="585"/>
                      </a:lnTo>
                      <a:lnTo>
                        <a:pt x="282" y="580"/>
                      </a:lnTo>
                      <a:lnTo>
                        <a:pt x="312" y="555"/>
                      </a:lnTo>
                      <a:lnTo>
                        <a:pt x="277" y="544"/>
                      </a:lnTo>
                      <a:lnTo>
                        <a:pt x="302" y="519"/>
                      </a:lnTo>
                      <a:lnTo>
                        <a:pt x="326" y="505"/>
                      </a:lnTo>
                      <a:lnTo>
                        <a:pt x="345" y="480"/>
                      </a:lnTo>
                      <a:lnTo>
                        <a:pt x="336" y="456"/>
                      </a:lnTo>
                      <a:lnTo>
                        <a:pt x="316" y="436"/>
                      </a:lnTo>
                      <a:lnTo>
                        <a:pt x="295" y="436"/>
                      </a:lnTo>
                      <a:lnTo>
                        <a:pt x="282" y="446"/>
                      </a:lnTo>
                      <a:lnTo>
                        <a:pt x="272" y="436"/>
                      </a:lnTo>
                      <a:lnTo>
                        <a:pt x="293" y="421"/>
                      </a:lnTo>
                      <a:lnTo>
                        <a:pt x="287" y="396"/>
                      </a:lnTo>
                      <a:lnTo>
                        <a:pt x="282" y="377"/>
                      </a:lnTo>
                      <a:lnTo>
                        <a:pt x="277" y="322"/>
                      </a:lnTo>
                      <a:lnTo>
                        <a:pt x="253" y="301"/>
                      </a:lnTo>
                      <a:lnTo>
                        <a:pt x="249" y="272"/>
                      </a:lnTo>
                      <a:lnTo>
                        <a:pt x="249" y="237"/>
                      </a:lnTo>
                      <a:lnTo>
                        <a:pt x="244" y="212"/>
                      </a:lnTo>
                      <a:lnTo>
                        <a:pt x="220" y="193"/>
                      </a:lnTo>
                      <a:lnTo>
                        <a:pt x="196" y="188"/>
                      </a:lnTo>
                      <a:lnTo>
                        <a:pt x="220" y="172"/>
                      </a:lnTo>
                      <a:lnTo>
                        <a:pt x="240" y="152"/>
                      </a:lnTo>
                      <a:lnTo>
                        <a:pt x="272" y="108"/>
                      </a:lnTo>
                      <a:lnTo>
                        <a:pt x="277" y="83"/>
                      </a:lnTo>
                      <a:lnTo>
                        <a:pt x="224" y="75"/>
                      </a:lnTo>
                      <a:lnTo>
                        <a:pt x="196" y="68"/>
                      </a:lnTo>
                      <a:lnTo>
                        <a:pt x="215" y="42"/>
                      </a:lnTo>
                      <a:lnTo>
                        <a:pt x="249" y="27"/>
                      </a:lnTo>
                      <a:lnTo>
                        <a:pt x="249" y="14"/>
                      </a:lnTo>
                      <a:lnTo>
                        <a:pt x="215" y="9"/>
                      </a:lnTo>
                      <a:lnTo>
                        <a:pt x="186" y="0"/>
                      </a:lnTo>
                      <a:lnTo>
                        <a:pt x="166" y="24"/>
                      </a:lnTo>
                      <a:lnTo>
                        <a:pt x="142" y="42"/>
                      </a:lnTo>
                      <a:lnTo>
                        <a:pt x="134" y="64"/>
                      </a:lnTo>
                      <a:lnTo>
                        <a:pt x="119" y="49"/>
                      </a:lnTo>
                      <a:lnTo>
                        <a:pt x="105" y="54"/>
                      </a:lnTo>
                      <a:lnTo>
                        <a:pt x="115" y="75"/>
                      </a:lnTo>
                      <a:lnTo>
                        <a:pt x="140" y="83"/>
                      </a:lnTo>
                      <a:lnTo>
                        <a:pt x="115" y="113"/>
                      </a:lnTo>
                      <a:lnTo>
                        <a:pt x="105" y="133"/>
                      </a:lnTo>
                      <a:lnTo>
                        <a:pt x="134" y="127"/>
                      </a:lnTo>
                      <a:lnTo>
                        <a:pt x="119" y="158"/>
                      </a:lnTo>
                      <a:lnTo>
                        <a:pt x="91" y="172"/>
                      </a:lnTo>
                      <a:lnTo>
                        <a:pt x="109" y="176"/>
                      </a:lnTo>
                      <a:lnTo>
                        <a:pt x="105" y="202"/>
                      </a:lnTo>
                      <a:lnTo>
                        <a:pt x="130" y="176"/>
                      </a:lnTo>
                      <a:lnTo>
                        <a:pt x="140" y="208"/>
                      </a:lnTo>
                      <a:lnTo>
                        <a:pt x="115" y="243"/>
                      </a:lnTo>
                      <a:lnTo>
                        <a:pt x="119" y="267"/>
                      </a:lnTo>
                      <a:lnTo>
                        <a:pt x="183" y="261"/>
                      </a:lnTo>
                      <a:lnTo>
                        <a:pt x="162" y="286"/>
                      </a:lnTo>
                      <a:lnTo>
                        <a:pt x="173" y="311"/>
                      </a:lnTo>
                      <a:lnTo>
                        <a:pt x="191" y="317"/>
                      </a:lnTo>
                      <a:lnTo>
                        <a:pt x="173" y="342"/>
                      </a:lnTo>
                      <a:lnTo>
                        <a:pt x="162" y="371"/>
                      </a:lnTo>
                      <a:lnTo>
                        <a:pt x="140" y="371"/>
                      </a:lnTo>
                      <a:lnTo>
                        <a:pt x="105" y="356"/>
                      </a:lnTo>
                      <a:lnTo>
                        <a:pt x="105" y="371"/>
                      </a:lnTo>
                      <a:lnTo>
                        <a:pt x="86" y="392"/>
                      </a:lnTo>
                      <a:lnTo>
                        <a:pt x="109" y="396"/>
                      </a:lnTo>
                      <a:lnTo>
                        <a:pt x="100" y="432"/>
                      </a:lnTo>
                      <a:lnTo>
                        <a:pt x="52" y="446"/>
                      </a:lnTo>
                      <a:lnTo>
                        <a:pt x="52" y="465"/>
                      </a:lnTo>
                      <a:lnTo>
                        <a:pt x="80" y="469"/>
                      </a:lnTo>
                      <a:lnTo>
                        <a:pt x="100" y="480"/>
                      </a:lnTo>
                      <a:lnTo>
                        <a:pt x="115" y="505"/>
                      </a:lnTo>
                      <a:lnTo>
                        <a:pt x="149" y="495"/>
                      </a:lnTo>
                      <a:lnTo>
                        <a:pt x="123" y="519"/>
                      </a:lnTo>
                      <a:lnTo>
                        <a:pt x="80" y="505"/>
                      </a:lnTo>
                      <a:lnTo>
                        <a:pt x="57" y="53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3" name="Freeform 66"/>
                <p:cNvSpPr>
                  <a:spLocks/>
                </p:cNvSpPr>
                <p:nvPr/>
              </p:nvSpPr>
              <p:spPr bwMode="auto">
                <a:xfrm>
                  <a:off x="442" y="815"/>
                  <a:ext cx="345" cy="585"/>
                </a:xfrm>
                <a:custGeom>
                  <a:avLst/>
                  <a:gdLst>
                    <a:gd name="T0" fmla="*/ 18 w 345"/>
                    <a:gd name="T1" fmla="*/ 574 h 585"/>
                    <a:gd name="T2" fmla="*/ 80 w 345"/>
                    <a:gd name="T3" fmla="*/ 580 h 585"/>
                    <a:gd name="T4" fmla="*/ 123 w 345"/>
                    <a:gd name="T5" fmla="*/ 555 h 585"/>
                    <a:gd name="T6" fmla="*/ 186 w 345"/>
                    <a:gd name="T7" fmla="*/ 566 h 585"/>
                    <a:gd name="T8" fmla="*/ 244 w 345"/>
                    <a:gd name="T9" fmla="*/ 585 h 585"/>
                    <a:gd name="T10" fmla="*/ 312 w 345"/>
                    <a:gd name="T11" fmla="*/ 555 h 585"/>
                    <a:gd name="T12" fmla="*/ 302 w 345"/>
                    <a:gd name="T13" fmla="*/ 519 h 585"/>
                    <a:gd name="T14" fmla="*/ 345 w 345"/>
                    <a:gd name="T15" fmla="*/ 480 h 585"/>
                    <a:gd name="T16" fmla="*/ 316 w 345"/>
                    <a:gd name="T17" fmla="*/ 436 h 585"/>
                    <a:gd name="T18" fmla="*/ 282 w 345"/>
                    <a:gd name="T19" fmla="*/ 446 h 585"/>
                    <a:gd name="T20" fmla="*/ 293 w 345"/>
                    <a:gd name="T21" fmla="*/ 421 h 585"/>
                    <a:gd name="T22" fmla="*/ 282 w 345"/>
                    <a:gd name="T23" fmla="*/ 377 h 585"/>
                    <a:gd name="T24" fmla="*/ 253 w 345"/>
                    <a:gd name="T25" fmla="*/ 301 h 585"/>
                    <a:gd name="T26" fmla="*/ 249 w 345"/>
                    <a:gd name="T27" fmla="*/ 237 h 585"/>
                    <a:gd name="T28" fmla="*/ 220 w 345"/>
                    <a:gd name="T29" fmla="*/ 193 h 585"/>
                    <a:gd name="T30" fmla="*/ 220 w 345"/>
                    <a:gd name="T31" fmla="*/ 172 h 585"/>
                    <a:gd name="T32" fmla="*/ 272 w 345"/>
                    <a:gd name="T33" fmla="*/ 108 h 585"/>
                    <a:gd name="T34" fmla="*/ 224 w 345"/>
                    <a:gd name="T35" fmla="*/ 75 h 585"/>
                    <a:gd name="T36" fmla="*/ 215 w 345"/>
                    <a:gd name="T37" fmla="*/ 42 h 585"/>
                    <a:gd name="T38" fmla="*/ 249 w 345"/>
                    <a:gd name="T39" fmla="*/ 14 h 585"/>
                    <a:gd name="T40" fmla="*/ 186 w 345"/>
                    <a:gd name="T41" fmla="*/ 0 h 585"/>
                    <a:gd name="T42" fmla="*/ 142 w 345"/>
                    <a:gd name="T43" fmla="*/ 42 h 585"/>
                    <a:gd name="T44" fmla="*/ 119 w 345"/>
                    <a:gd name="T45" fmla="*/ 49 h 585"/>
                    <a:gd name="T46" fmla="*/ 115 w 345"/>
                    <a:gd name="T47" fmla="*/ 75 h 585"/>
                    <a:gd name="T48" fmla="*/ 115 w 345"/>
                    <a:gd name="T49" fmla="*/ 113 h 585"/>
                    <a:gd name="T50" fmla="*/ 134 w 345"/>
                    <a:gd name="T51" fmla="*/ 127 h 585"/>
                    <a:gd name="T52" fmla="*/ 91 w 345"/>
                    <a:gd name="T53" fmla="*/ 172 h 585"/>
                    <a:gd name="T54" fmla="*/ 105 w 345"/>
                    <a:gd name="T55" fmla="*/ 202 h 585"/>
                    <a:gd name="T56" fmla="*/ 140 w 345"/>
                    <a:gd name="T57" fmla="*/ 208 h 585"/>
                    <a:gd name="T58" fmla="*/ 119 w 345"/>
                    <a:gd name="T59" fmla="*/ 267 h 585"/>
                    <a:gd name="T60" fmla="*/ 162 w 345"/>
                    <a:gd name="T61" fmla="*/ 286 h 585"/>
                    <a:gd name="T62" fmla="*/ 191 w 345"/>
                    <a:gd name="T63" fmla="*/ 317 h 585"/>
                    <a:gd name="T64" fmla="*/ 162 w 345"/>
                    <a:gd name="T65" fmla="*/ 371 h 585"/>
                    <a:gd name="T66" fmla="*/ 105 w 345"/>
                    <a:gd name="T67" fmla="*/ 356 h 585"/>
                    <a:gd name="T68" fmla="*/ 86 w 345"/>
                    <a:gd name="T69" fmla="*/ 392 h 585"/>
                    <a:gd name="T70" fmla="*/ 100 w 345"/>
                    <a:gd name="T71" fmla="*/ 432 h 585"/>
                    <a:gd name="T72" fmla="*/ 52 w 345"/>
                    <a:gd name="T73" fmla="*/ 465 h 585"/>
                    <a:gd name="T74" fmla="*/ 100 w 345"/>
                    <a:gd name="T75" fmla="*/ 480 h 585"/>
                    <a:gd name="T76" fmla="*/ 149 w 345"/>
                    <a:gd name="T77" fmla="*/ 495 h 585"/>
                    <a:gd name="T78" fmla="*/ 80 w 345"/>
                    <a:gd name="T79" fmla="*/ 505 h 585"/>
                    <a:gd name="T80" fmla="*/ 0 w 345"/>
                    <a:gd name="T81" fmla="*/ 560 h 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45" h="585">
                      <a:moveTo>
                        <a:pt x="0" y="560"/>
                      </a:moveTo>
                      <a:lnTo>
                        <a:pt x="18" y="574"/>
                      </a:lnTo>
                      <a:lnTo>
                        <a:pt x="48" y="555"/>
                      </a:lnTo>
                      <a:lnTo>
                        <a:pt x="80" y="580"/>
                      </a:lnTo>
                      <a:lnTo>
                        <a:pt x="95" y="550"/>
                      </a:lnTo>
                      <a:lnTo>
                        <a:pt x="123" y="555"/>
                      </a:lnTo>
                      <a:lnTo>
                        <a:pt x="153" y="574"/>
                      </a:lnTo>
                      <a:lnTo>
                        <a:pt x="186" y="566"/>
                      </a:lnTo>
                      <a:lnTo>
                        <a:pt x="215" y="574"/>
                      </a:lnTo>
                      <a:lnTo>
                        <a:pt x="244" y="585"/>
                      </a:lnTo>
                      <a:lnTo>
                        <a:pt x="282" y="580"/>
                      </a:lnTo>
                      <a:lnTo>
                        <a:pt x="312" y="555"/>
                      </a:lnTo>
                      <a:lnTo>
                        <a:pt x="277" y="544"/>
                      </a:lnTo>
                      <a:lnTo>
                        <a:pt x="302" y="519"/>
                      </a:lnTo>
                      <a:lnTo>
                        <a:pt x="326" y="505"/>
                      </a:lnTo>
                      <a:lnTo>
                        <a:pt x="345" y="480"/>
                      </a:lnTo>
                      <a:lnTo>
                        <a:pt x="336" y="456"/>
                      </a:lnTo>
                      <a:lnTo>
                        <a:pt x="316" y="436"/>
                      </a:lnTo>
                      <a:lnTo>
                        <a:pt x="295" y="436"/>
                      </a:lnTo>
                      <a:lnTo>
                        <a:pt x="282" y="446"/>
                      </a:lnTo>
                      <a:lnTo>
                        <a:pt x="272" y="436"/>
                      </a:lnTo>
                      <a:lnTo>
                        <a:pt x="293" y="421"/>
                      </a:lnTo>
                      <a:lnTo>
                        <a:pt x="287" y="396"/>
                      </a:lnTo>
                      <a:lnTo>
                        <a:pt x="282" y="377"/>
                      </a:lnTo>
                      <a:lnTo>
                        <a:pt x="277" y="322"/>
                      </a:lnTo>
                      <a:lnTo>
                        <a:pt x="253" y="301"/>
                      </a:lnTo>
                      <a:lnTo>
                        <a:pt x="249" y="272"/>
                      </a:lnTo>
                      <a:lnTo>
                        <a:pt x="249" y="237"/>
                      </a:lnTo>
                      <a:lnTo>
                        <a:pt x="244" y="212"/>
                      </a:lnTo>
                      <a:lnTo>
                        <a:pt x="220" y="193"/>
                      </a:lnTo>
                      <a:lnTo>
                        <a:pt x="196" y="188"/>
                      </a:lnTo>
                      <a:lnTo>
                        <a:pt x="220" y="172"/>
                      </a:lnTo>
                      <a:lnTo>
                        <a:pt x="240" y="152"/>
                      </a:lnTo>
                      <a:lnTo>
                        <a:pt x="272" y="108"/>
                      </a:lnTo>
                      <a:lnTo>
                        <a:pt x="277" y="83"/>
                      </a:lnTo>
                      <a:lnTo>
                        <a:pt x="224" y="75"/>
                      </a:lnTo>
                      <a:lnTo>
                        <a:pt x="196" y="68"/>
                      </a:lnTo>
                      <a:lnTo>
                        <a:pt x="215" y="42"/>
                      </a:lnTo>
                      <a:lnTo>
                        <a:pt x="249" y="27"/>
                      </a:lnTo>
                      <a:lnTo>
                        <a:pt x="249" y="14"/>
                      </a:lnTo>
                      <a:lnTo>
                        <a:pt x="215" y="9"/>
                      </a:lnTo>
                      <a:lnTo>
                        <a:pt x="186" y="0"/>
                      </a:lnTo>
                      <a:lnTo>
                        <a:pt x="166" y="24"/>
                      </a:lnTo>
                      <a:lnTo>
                        <a:pt x="142" y="42"/>
                      </a:lnTo>
                      <a:lnTo>
                        <a:pt x="134" y="64"/>
                      </a:lnTo>
                      <a:lnTo>
                        <a:pt x="119" y="49"/>
                      </a:lnTo>
                      <a:lnTo>
                        <a:pt x="105" y="54"/>
                      </a:lnTo>
                      <a:lnTo>
                        <a:pt x="115" y="75"/>
                      </a:lnTo>
                      <a:lnTo>
                        <a:pt x="140" y="83"/>
                      </a:lnTo>
                      <a:lnTo>
                        <a:pt x="115" y="113"/>
                      </a:lnTo>
                      <a:lnTo>
                        <a:pt x="105" y="133"/>
                      </a:lnTo>
                      <a:lnTo>
                        <a:pt x="134" y="127"/>
                      </a:lnTo>
                      <a:lnTo>
                        <a:pt x="119" y="158"/>
                      </a:lnTo>
                      <a:lnTo>
                        <a:pt x="91" y="172"/>
                      </a:lnTo>
                      <a:lnTo>
                        <a:pt x="109" y="176"/>
                      </a:lnTo>
                      <a:lnTo>
                        <a:pt x="105" y="202"/>
                      </a:lnTo>
                      <a:lnTo>
                        <a:pt x="130" y="176"/>
                      </a:lnTo>
                      <a:lnTo>
                        <a:pt x="140" y="208"/>
                      </a:lnTo>
                      <a:lnTo>
                        <a:pt x="115" y="243"/>
                      </a:lnTo>
                      <a:lnTo>
                        <a:pt x="119" y="267"/>
                      </a:lnTo>
                      <a:lnTo>
                        <a:pt x="183" y="261"/>
                      </a:lnTo>
                      <a:lnTo>
                        <a:pt x="162" y="286"/>
                      </a:lnTo>
                      <a:lnTo>
                        <a:pt x="173" y="311"/>
                      </a:lnTo>
                      <a:lnTo>
                        <a:pt x="191" y="317"/>
                      </a:lnTo>
                      <a:lnTo>
                        <a:pt x="173" y="342"/>
                      </a:lnTo>
                      <a:lnTo>
                        <a:pt x="162" y="371"/>
                      </a:lnTo>
                      <a:lnTo>
                        <a:pt x="140" y="371"/>
                      </a:lnTo>
                      <a:lnTo>
                        <a:pt x="105" y="356"/>
                      </a:lnTo>
                      <a:lnTo>
                        <a:pt x="105" y="371"/>
                      </a:lnTo>
                      <a:lnTo>
                        <a:pt x="86" y="392"/>
                      </a:lnTo>
                      <a:lnTo>
                        <a:pt x="109" y="396"/>
                      </a:lnTo>
                      <a:lnTo>
                        <a:pt x="100" y="432"/>
                      </a:lnTo>
                      <a:lnTo>
                        <a:pt x="52" y="446"/>
                      </a:lnTo>
                      <a:lnTo>
                        <a:pt x="52" y="465"/>
                      </a:lnTo>
                      <a:lnTo>
                        <a:pt x="80" y="469"/>
                      </a:lnTo>
                      <a:lnTo>
                        <a:pt x="100" y="480"/>
                      </a:lnTo>
                      <a:lnTo>
                        <a:pt x="115" y="505"/>
                      </a:lnTo>
                      <a:lnTo>
                        <a:pt x="149" y="495"/>
                      </a:lnTo>
                      <a:lnTo>
                        <a:pt x="123" y="519"/>
                      </a:lnTo>
                      <a:lnTo>
                        <a:pt x="80" y="505"/>
                      </a:lnTo>
                      <a:lnTo>
                        <a:pt x="57" y="530"/>
                      </a:lnTo>
                      <a:lnTo>
                        <a:pt x="0" y="56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4" name="Freeform 68"/>
                <p:cNvSpPr>
                  <a:spLocks/>
                </p:cNvSpPr>
                <p:nvPr/>
              </p:nvSpPr>
              <p:spPr bwMode="auto">
                <a:xfrm>
                  <a:off x="1554" y="1049"/>
                  <a:ext cx="230" cy="183"/>
                </a:xfrm>
                <a:custGeom>
                  <a:avLst/>
                  <a:gdLst>
                    <a:gd name="T0" fmla="*/ 4 w 230"/>
                    <a:gd name="T1" fmla="*/ 39 h 183"/>
                    <a:gd name="T2" fmla="*/ 9 w 230"/>
                    <a:gd name="T3" fmla="*/ 59 h 183"/>
                    <a:gd name="T4" fmla="*/ 0 w 230"/>
                    <a:gd name="T5" fmla="*/ 84 h 183"/>
                    <a:gd name="T6" fmla="*/ 23 w 230"/>
                    <a:gd name="T7" fmla="*/ 84 h 183"/>
                    <a:gd name="T8" fmla="*/ 27 w 230"/>
                    <a:gd name="T9" fmla="*/ 89 h 183"/>
                    <a:gd name="T10" fmla="*/ 42 w 230"/>
                    <a:gd name="T11" fmla="*/ 93 h 183"/>
                    <a:gd name="T12" fmla="*/ 51 w 230"/>
                    <a:gd name="T13" fmla="*/ 93 h 183"/>
                    <a:gd name="T14" fmla="*/ 67 w 230"/>
                    <a:gd name="T15" fmla="*/ 93 h 183"/>
                    <a:gd name="T16" fmla="*/ 72 w 230"/>
                    <a:gd name="T17" fmla="*/ 93 h 183"/>
                    <a:gd name="T18" fmla="*/ 80 w 230"/>
                    <a:gd name="T19" fmla="*/ 114 h 183"/>
                    <a:gd name="T20" fmla="*/ 76 w 230"/>
                    <a:gd name="T21" fmla="*/ 122 h 183"/>
                    <a:gd name="T22" fmla="*/ 76 w 230"/>
                    <a:gd name="T23" fmla="*/ 133 h 183"/>
                    <a:gd name="T24" fmla="*/ 80 w 230"/>
                    <a:gd name="T25" fmla="*/ 139 h 183"/>
                    <a:gd name="T26" fmla="*/ 91 w 230"/>
                    <a:gd name="T27" fmla="*/ 143 h 183"/>
                    <a:gd name="T28" fmla="*/ 110 w 230"/>
                    <a:gd name="T29" fmla="*/ 164 h 183"/>
                    <a:gd name="T30" fmla="*/ 114 w 230"/>
                    <a:gd name="T31" fmla="*/ 177 h 183"/>
                    <a:gd name="T32" fmla="*/ 129 w 230"/>
                    <a:gd name="T33" fmla="*/ 183 h 183"/>
                    <a:gd name="T34" fmla="*/ 138 w 230"/>
                    <a:gd name="T35" fmla="*/ 177 h 183"/>
                    <a:gd name="T36" fmla="*/ 147 w 230"/>
                    <a:gd name="T37" fmla="*/ 177 h 183"/>
                    <a:gd name="T38" fmla="*/ 157 w 230"/>
                    <a:gd name="T39" fmla="*/ 166 h 183"/>
                    <a:gd name="T40" fmla="*/ 163 w 230"/>
                    <a:gd name="T41" fmla="*/ 172 h 183"/>
                    <a:gd name="T42" fmla="*/ 173 w 230"/>
                    <a:gd name="T43" fmla="*/ 166 h 183"/>
                    <a:gd name="T44" fmla="*/ 167 w 230"/>
                    <a:gd name="T45" fmla="*/ 158 h 183"/>
                    <a:gd name="T46" fmla="*/ 177 w 230"/>
                    <a:gd name="T47" fmla="*/ 158 h 183"/>
                    <a:gd name="T48" fmla="*/ 188 w 230"/>
                    <a:gd name="T49" fmla="*/ 148 h 183"/>
                    <a:gd name="T50" fmla="*/ 201 w 230"/>
                    <a:gd name="T51" fmla="*/ 153 h 183"/>
                    <a:gd name="T52" fmla="*/ 206 w 230"/>
                    <a:gd name="T53" fmla="*/ 153 h 183"/>
                    <a:gd name="T54" fmla="*/ 197 w 230"/>
                    <a:gd name="T55" fmla="*/ 139 h 183"/>
                    <a:gd name="T56" fmla="*/ 201 w 230"/>
                    <a:gd name="T57" fmla="*/ 117 h 183"/>
                    <a:gd name="T58" fmla="*/ 201 w 230"/>
                    <a:gd name="T59" fmla="*/ 93 h 183"/>
                    <a:gd name="T60" fmla="*/ 211 w 230"/>
                    <a:gd name="T61" fmla="*/ 89 h 183"/>
                    <a:gd name="T62" fmla="*/ 215 w 230"/>
                    <a:gd name="T63" fmla="*/ 78 h 183"/>
                    <a:gd name="T64" fmla="*/ 224 w 230"/>
                    <a:gd name="T65" fmla="*/ 78 h 183"/>
                    <a:gd name="T66" fmla="*/ 230 w 230"/>
                    <a:gd name="T67" fmla="*/ 64 h 183"/>
                    <a:gd name="T68" fmla="*/ 220 w 230"/>
                    <a:gd name="T69" fmla="*/ 64 h 183"/>
                    <a:gd name="T70" fmla="*/ 215 w 230"/>
                    <a:gd name="T71" fmla="*/ 52 h 183"/>
                    <a:gd name="T72" fmla="*/ 220 w 230"/>
                    <a:gd name="T73" fmla="*/ 49 h 183"/>
                    <a:gd name="T74" fmla="*/ 224 w 230"/>
                    <a:gd name="T75" fmla="*/ 43 h 183"/>
                    <a:gd name="T76" fmla="*/ 211 w 230"/>
                    <a:gd name="T77" fmla="*/ 39 h 183"/>
                    <a:gd name="T78" fmla="*/ 197 w 230"/>
                    <a:gd name="T79" fmla="*/ 25 h 183"/>
                    <a:gd name="T80" fmla="*/ 177 w 230"/>
                    <a:gd name="T81" fmla="*/ 14 h 183"/>
                    <a:gd name="T82" fmla="*/ 157 w 230"/>
                    <a:gd name="T83" fmla="*/ 14 h 183"/>
                    <a:gd name="T84" fmla="*/ 147 w 230"/>
                    <a:gd name="T85" fmla="*/ 0 h 183"/>
                    <a:gd name="T86" fmla="*/ 144 w 230"/>
                    <a:gd name="T87" fmla="*/ 0 h 183"/>
                    <a:gd name="T88" fmla="*/ 133 w 230"/>
                    <a:gd name="T89" fmla="*/ 9 h 183"/>
                    <a:gd name="T90" fmla="*/ 124 w 230"/>
                    <a:gd name="T91" fmla="*/ 14 h 183"/>
                    <a:gd name="T92" fmla="*/ 101 w 230"/>
                    <a:gd name="T93" fmla="*/ 9 h 183"/>
                    <a:gd name="T94" fmla="*/ 76 w 230"/>
                    <a:gd name="T95" fmla="*/ 9 h 183"/>
                    <a:gd name="T96" fmla="*/ 67 w 230"/>
                    <a:gd name="T97" fmla="*/ 14 h 183"/>
                    <a:gd name="T98" fmla="*/ 60 w 230"/>
                    <a:gd name="T99" fmla="*/ 9 h 183"/>
                    <a:gd name="T100" fmla="*/ 42 w 230"/>
                    <a:gd name="T101" fmla="*/ 14 h 183"/>
                    <a:gd name="T102" fmla="*/ 18 w 230"/>
                    <a:gd name="T103" fmla="*/ 27 h 183"/>
                    <a:gd name="T104" fmla="*/ 9 w 230"/>
                    <a:gd name="T105" fmla="*/ 39 h 183"/>
                    <a:gd name="T106" fmla="*/ 4 w 230"/>
                    <a:gd name="T107" fmla="*/ 39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0" h="183">
                      <a:moveTo>
                        <a:pt x="4" y="39"/>
                      </a:moveTo>
                      <a:lnTo>
                        <a:pt x="9" y="59"/>
                      </a:lnTo>
                      <a:lnTo>
                        <a:pt x="0" y="84"/>
                      </a:lnTo>
                      <a:lnTo>
                        <a:pt x="23" y="84"/>
                      </a:lnTo>
                      <a:lnTo>
                        <a:pt x="27" y="89"/>
                      </a:lnTo>
                      <a:lnTo>
                        <a:pt x="42" y="93"/>
                      </a:lnTo>
                      <a:lnTo>
                        <a:pt x="51" y="93"/>
                      </a:lnTo>
                      <a:lnTo>
                        <a:pt x="67" y="93"/>
                      </a:lnTo>
                      <a:lnTo>
                        <a:pt x="72" y="93"/>
                      </a:lnTo>
                      <a:lnTo>
                        <a:pt x="80" y="114"/>
                      </a:lnTo>
                      <a:lnTo>
                        <a:pt x="76" y="122"/>
                      </a:lnTo>
                      <a:lnTo>
                        <a:pt x="76" y="133"/>
                      </a:lnTo>
                      <a:lnTo>
                        <a:pt x="80" y="139"/>
                      </a:lnTo>
                      <a:lnTo>
                        <a:pt x="91" y="143"/>
                      </a:lnTo>
                      <a:lnTo>
                        <a:pt x="110" y="164"/>
                      </a:lnTo>
                      <a:lnTo>
                        <a:pt x="114" y="177"/>
                      </a:lnTo>
                      <a:lnTo>
                        <a:pt x="129" y="183"/>
                      </a:lnTo>
                      <a:lnTo>
                        <a:pt x="138" y="177"/>
                      </a:lnTo>
                      <a:lnTo>
                        <a:pt x="147" y="177"/>
                      </a:lnTo>
                      <a:lnTo>
                        <a:pt x="157" y="166"/>
                      </a:lnTo>
                      <a:lnTo>
                        <a:pt x="163" y="172"/>
                      </a:lnTo>
                      <a:lnTo>
                        <a:pt x="173" y="166"/>
                      </a:lnTo>
                      <a:lnTo>
                        <a:pt x="167" y="158"/>
                      </a:lnTo>
                      <a:lnTo>
                        <a:pt x="177" y="158"/>
                      </a:lnTo>
                      <a:lnTo>
                        <a:pt x="188" y="148"/>
                      </a:lnTo>
                      <a:lnTo>
                        <a:pt x="201" y="153"/>
                      </a:lnTo>
                      <a:lnTo>
                        <a:pt x="206" y="153"/>
                      </a:lnTo>
                      <a:lnTo>
                        <a:pt x="197" y="139"/>
                      </a:lnTo>
                      <a:lnTo>
                        <a:pt x="201" y="117"/>
                      </a:lnTo>
                      <a:lnTo>
                        <a:pt x="201" y="93"/>
                      </a:lnTo>
                      <a:lnTo>
                        <a:pt x="211" y="89"/>
                      </a:lnTo>
                      <a:lnTo>
                        <a:pt x="215" y="78"/>
                      </a:lnTo>
                      <a:lnTo>
                        <a:pt x="224" y="78"/>
                      </a:lnTo>
                      <a:lnTo>
                        <a:pt x="230" y="64"/>
                      </a:lnTo>
                      <a:lnTo>
                        <a:pt x="220" y="64"/>
                      </a:lnTo>
                      <a:lnTo>
                        <a:pt x="215" y="52"/>
                      </a:lnTo>
                      <a:lnTo>
                        <a:pt x="220" y="49"/>
                      </a:lnTo>
                      <a:lnTo>
                        <a:pt x="224" y="43"/>
                      </a:lnTo>
                      <a:lnTo>
                        <a:pt x="211" y="39"/>
                      </a:lnTo>
                      <a:lnTo>
                        <a:pt x="197" y="25"/>
                      </a:lnTo>
                      <a:lnTo>
                        <a:pt x="177" y="14"/>
                      </a:lnTo>
                      <a:lnTo>
                        <a:pt x="157" y="14"/>
                      </a:lnTo>
                      <a:lnTo>
                        <a:pt x="147" y="0"/>
                      </a:lnTo>
                      <a:lnTo>
                        <a:pt x="144" y="0"/>
                      </a:lnTo>
                      <a:lnTo>
                        <a:pt x="133" y="9"/>
                      </a:lnTo>
                      <a:lnTo>
                        <a:pt x="124" y="14"/>
                      </a:lnTo>
                      <a:lnTo>
                        <a:pt x="101" y="9"/>
                      </a:lnTo>
                      <a:lnTo>
                        <a:pt x="76" y="9"/>
                      </a:lnTo>
                      <a:lnTo>
                        <a:pt x="67" y="14"/>
                      </a:lnTo>
                      <a:lnTo>
                        <a:pt x="60" y="9"/>
                      </a:lnTo>
                      <a:lnTo>
                        <a:pt x="42" y="14"/>
                      </a:lnTo>
                      <a:lnTo>
                        <a:pt x="18" y="27"/>
                      </a:lnTo>
                      <a:lnTo>
                        <a:pt x="9" y="39"/>
                      </a:lnTo>
                      <a:lnTo>
                        <a:pt x="4" y="3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5" name="Freeform 69"/>
                <p:cNvSpPr>
                  <a:spLocks/>
                </p:cNvSpPr>
                <p:nvPr/>
              </p:nvSpPr>
              <p:spPr bwMode="auto">
                <a:xfrm>
                  <a:off x="1554" y="1049"/>
                  <a:ext cx="230" cy="183"/>
                </a:xfrm>
                <a:custGeom>
                  <a:avLst/>
                  <a:gdLst>
                    <a:gd name="T0" fmla="*/ 4 w 230"/>
                    <a:gd name="T1" fmla="*/ 39 h 183"/>
                    <a:gd name="T2" fmla="*/ 9 w 230"/>
                    <a:gd name="T3" fmla="*/ 59 h 183"/>
                    <a:gd name="T4" fmla="*/ 0 w 230"/>
                    <a:gd name="T5" fmla="*/ 84 h 183"/>
                    <a:gd name="T6" fmla="*/ 23 w 230"/>
                    <a:gd name="T7" fmla="*/ 84 h 183"/>
                    <a:gd name="T8" fmla="*/ 27 w 230"/>
                    <a:gd name="T9" fmla="*/ 89 h 183"/>
                    <a:gd name="T10" fmla="*/ 42 w 230"/>
                    <a:gd name="T11" fmla="*/ 93 h 183"/>
                    <a:gd name="T12" fmla="*/ 51 w 230"/>
                    <a:gd name="T13" fmla="*/ 93 h 183"/>
                    <a:gd name="T14" fmla="*/ 67 w 230"/>
                    <a:gd name="T15" fmla="*/ 93 h 183"/>
                    <a:gd name="T16" fmla="*/ 72 w 230"/>
                    <a:gd name="T17" fmla="*/ 93 h 183"/>
                    <a:gd name="T18" fmla="*/ 80 w 230"/>
                    <a:gd name="T19" fmla="*/ 114 h 183"/>
                    <a:gd name="T20" fmla="*/ 76 w 230"/>
                    <a:gd name="T21" fmla="*/ 122 h 183"/>
                    <a:gd name="T22" fmla="*/ 76 w 230"/>
                    <a:gd name="T23" fmla="*/ 133 h 183"/>
                    <a:gd name="T24" fmla="*/ 80 w 230"/>
                    <a:gd name="T25" fmla="*/ 139 h 183"/>
                    <a:gd name="T26" fmla="*/ 91 w 230"/>
                    <a:gd name="T27" fmla="*/ 143 h 183"/>
                    <a:gd name="T28" fmla="*/ 110 w 230"/>
                    <a:gd name="T29" fmla="*/ 164 h 183"/>
                    <a:gd name="T30" fmla="*/ 114 w 230"/>
                    <a:gd name="T31" fmla="*/ 177 h 183"/>
                    <a:gd name="T32" fmla="*/ 129 w 230"/>
                    <a:gd name="T33" fmla="*/ 183 h 183"/>
                    <a:gd name="T34" fmla="*/ 138 w 230"/>
                    <a:gd name="T35" fmla="*/ 177 h 183"/>
                    <a:gd name="T36" fmla="*/ 147 w 230"/>
                    <a:gd name="T37" fmla="*/ 177 h 183"/>
                    <a:gd name="T38" fmla="*/ 157 w 230"/>
                    <a:gd name="T39" fmla="*/ 166 h 183"/>
                    <a:gd name="T40" fmla="*/ 163 w 230"/>
                    <a:gd name="T41" fmla="*/ 172 h 183"/>
                    <a:gd name="T42" fmla="*/ 173 w 230"/>
                    <a:gd name="T43" fmla="*/ 166 h 183"/>
                    <a:gd name="T44" fmla="*/ 167 w 230"/>
                    <a:gd name="T45" fmla="*/ 158 h 183"/>
                    <a:gd name="T46" fmla="*/ 177 w 230"/>
                    <a:gd name="T47" fmla="*/ 158 h 183"/>
                    <a:gd name="T48" fmla="*/ 188 w 230"/>
                    <a:gd name="T49" fmla="*/ 148 h 183"/>
                    <a:gd name="T50" fmla="*/ 201 w 230"/>
                    <a:gd name="T51" fmla="*/ 153 h 183"/>
                    <a:gd name="T52" fmla="*/ 206 w 230"/>
                    <a:gd name="T53" fmla="*/ 153 h 183"/>
                    <a:gd name="T54" fmla="*/ 197 w 230"/>
                    <a:gd name="T55" fmla="*/ 139 h 183"/>
                    <a:gd name="T56" fmla="*/ 201 w 230"/>
                    <a:gd name="T57" fmla="*/ 117 h 183"/>
                    <a:gd name="T58" fmla="*/ 201 w 230"/>
                    <a:gd name="T59" fmla="*/ 93 h 183"/>
                    <a:gd name="T60" fmla="*/ 211 w 230"/>
                    <a:gd name="T61" fmla="*/ 89 h 183"/>
                    <a:gd name="T62" fmla="*/ 215 w 230"/>
                    <a:gd name="T63" fmla="*/ 78 h 183"/>
                    <a:gd name="T64" fmla="*/ 224 w 230"/>
                    <a:gd name="T65" fmla="*/ 78 h 183"/>
                    <a:gd name="T66" fmla="*/ 230 w 230"/>
                    <a:gd name="T67" fmla="*/ 64 h 183"/>
                    <a:gd name="T68" fmla="*/ 220 w 230"/>
                    <a:gd name="T69" fmla="*/ 64 h 183"/>
                    <a:gd name="T70" fmla="*/ 215 w 230"/>
                    <a:gd name="T71" fmla="*/ 52 h 183"/>
                    <a:gd name="T72" fmla="*/ 220 w 230"/>
                    <a:gd name="T73" fmla="*/ 49 h 183"/>
                    <a:gd name="T74" fmla="*/ 224 w 230"/>
                    <a:gd name="T75" fmla="*/ 43 h 183"/>
                    <a:gd name="T76" fmla="*/ 211 w 230"/>
                    <a:gd name="T77" fmla="*/ 39 h 183"/>
                    <a:gd name="T78" fmla="*/ 197 w 230"/>
                    <a:gd name="T79" fmla="*/ 25 h 183"/>
                    <a:gd name="T80" fmla="*/ 177 w 230"/>
                    <a:gd name="T81" fmla="*/ 14 h 183"/>
                    <a:gd name="T82" fmla="*/ 157 w 230"/>
                    <a:gd name="T83" fmla="*/ 14 h 183"/>
                    <a:gd name="T84" fmla="*/ 147 w 230"/>
                    <a:gd name="T85" fmla="*/ 0 h 183"/>
                    <a:gd name="T86" fmla="*/ 144 w 230"/>
                    <a:gd name="T87" fmla="*/ 0 h 183"/>
                    <a:gd name="T88" fmla="*/ 133 w 230"/>
                    <a:gd name="T89" fmla="*/ 9 h 183"/>
                    <a:gd name="T90" fmla="*/ 124 w 230"/>
                    <a:gd name="T91" fmla="*/ 14 h 183"/>
                    <a:gd name="T92" fmla="*/ 101 w 230"/>
                    <a:gd name="T93" fmla="*/ 9 h 183"/>
                    <a:gd name="T94" fmla="*/ 76 w 230"/>
                    <a:gd name="T95" fmla="*/ 9 h 183"/>
                    <a:gd name="T96" fmla="*/ 67 w 230"/>
                    <a:gd name="T97" fmla="*/ 14 h 183"/>
                    <a:gd name="T98" fmla="*/ 60 w 230"/>
                    <a:gd name="T99" fmla="*/ 9 h 183"/>
                    <a:gd name="T100" fmla="*/ 42 w 230"/>
                    <a:gd name="T101" fmla="*/ 14 h 183"/>
                    <a:gd name="T102" fmla="*/ 18 w 230"/>
                    <a:gd name="T103" fmla="*/ 27 h 183"/>
                    <a:gd name="T104" fmla="*/ 9 w 230"/>
                    <a:gd name="T105" fmla="*/ 39 h 183"/>
                    <a:gd name="T106" fmla="*/ 4 w 230"/>
                    <a:gd name="T107" fmla="*/ 39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0" h="183">
                      <a:moveTo>
                        <a:pt x="4" y="39"/>
                      </a:moveTo>
                      <a:lnTo>
                        <a:pt x="9" y="59"/>
                      </a:lnTo>
                      <a:lnTo>
                        <a:pt x="0" y="84"/>
                      </a:lnTo>
                      <a:lnTo>
                        <a:pt x="23" y="84"/>
                      </a:lnTo>
                      <a:lnTo>
                        <a:pt x="27" y="89"/>
                      </a:lnTo>
                      <a:lnTo>
                        <a:pt x="42" y="93"/>
                      </a:lnTo>
                      <a:lnTo>
                        <a:pt x="51" y="93"/>
                      </a:lnTo>
                      <a:lnTo>
                        <a:pt x="67" y="93"/>
                      </a:lnTo>
                      <a:lnTo>
                        <a:pt x="72" y="93"/>
                      </a:lnTo>
                      <a:lnTo>
                        <a:pt x="80" y="114"/>
                      </a:lnTo>
                      <a:lnTo>
                        <a:pt x="76" y="122"/>
                      </a:lnTo>
                      <a:lnTo>
                        <a:pt x="76" y="133"/>
                      </a:lnTo>
                      <a:lnTo>
                        <a:pt x="80" y="139"/>
                      </a:lnTo>
                      <a:lnTo>
                        <a:pt x="91" y="143"/>
                      </a:lnTo>
                      <a:lnTo>
                        <a:pt x="110" y="164"/>
                      </a:lnTo>
                      <a:lnTo>
                        <a:pt x="114" y="177"/>
                      </a:lnTo>
                      <a:lnTo>
                        <a:pt x="129" y="183"/>
                      </a:lnTo>
                      <a:lnTo>
                        <a:pt x="138" y="177"/>
                      </a:lnTo>
                      <a:lnTo>
                        <a:pt x="147" y="177"/>
                      </a:lnTo>
                      <a:lnTo>
                        <a:pt x="157" y="166"/>
                      </a:lnTo>
                      <a:lnTo>
                        <a:pt x="163" y="172"/>
                      </a:lnTo>
                      <a:lnTo>
                        <a:pt x="173" y="166"/>
                      </a:lnTo>
                      <a:lnTo>
                        <a:pt x="167" y="158"/>
                      </a:lnTo>
                      <a:lnTo>
                        <a:pt x="177" y="158"/>
                      </a:lnTo>
                      <a:lnTo>
                        <a:pt x="188" y="148"/>
                      </a:lnTo>
                      <a:lnTo>
                        <a:pt x="201" y="153"/>
                      </a:lnTo>
                      <a:lnTo>
                        <a:pt x="206" y="153"/>
                      </a:lnTo>
                      <a:lnTo>
                        <a:pt x="197" y="139"/>
                      </a:lnTo>
                      <a:lnTo>
                        <a:pt x="201" y="117"/>
                      </a:lnTo>
                      <a:lnTo>
                        <a:pt x="201" y="93"/>
                      </a:lnTo>
                      <a:lnTo>
                        <a:pt x="211" y="89"/>
                      </a:lnTo>
                      <a:lnTo>
                        <a:pt x="215" y="78"/>
                      </a:lnTo>
                      <a:lnTo>
                        <a:pt x="224" y="78"/>
                      </a:lnTo>
                      <a:lnTo>
                        <a:pt x="230" y="64"/>
                      </a:lnTo>
                      <a:lnTo>
                        <a:pt x="220" y="64"/>
                      </a:lnTo>
                      <a:lnTo>
                        <a:pt x="215" y="52"/>
                      </a:lnTo>
                      <a:lnTo>
                        <a:pt x="220" y="49"/>
                      </a:lnTo>
                      <a:lnTo>
                        <a:pt x="224" y="43"/>
                      </a:lnTo>
                      <a:lnTo>
                        <a:pt x="211" y="39"/>
                      </a:lnTo>
                      <a:lnTo>
                        <a:pt x="197" y="25"/>
                      </a:lnTo>
                      <a:lnTo>
                        <a:pt x="177" y="14"/>
                      </a:lnTo>
                      <a:lnTo>
                        <a:pt x="157" y="14"/>
                      </a:lnTo>
                      <a:lnTo>
                        <a:pt x="147" y="0"/>
                      </a:lnTo>
                      <a:lnTo>
                        <a:pt x="144" y="0"/>
                      </a:lnTo>
                      <a:lnTo>
                        <a:pt x="133" y="9"/>
                      </a:lnTo>
                      <a:lnTo>
                        <a:pt x="124" y="14"/>
                      </a:lnTo>
                      <a:lnTo>
                        <a:pt x="101" y="9"/>
                      </a:lnTo>
                      <a:lnTo>
                        <a:pt x="76" y="9"/>
                      </a:lnTo>
                      <a:lnTo>
                        <a:pt x="67" y="14"/>
                      </a:lnTo>
                      <a:lnTo>
                        <a:pt x="60" y="9"/>
                      </a:lnTo>
                      <a:lnTo>
                        <a:pt x="42" y="14"/>
                      </a:lnTo>
                      <a:lnTo>
                        <a:pt x="18" y="27"/>
                      </a:lnTo>
                      <a:lnTo>
                        <a:pt x="9" y="39"/>
                      </a:lnTo>
                      <a:lnTo>
                        <a:pt x="4" y="3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6" name="Freeform 70"/>
                <p:cNvSpPr>
                  <a:spLocks/>
                </p:cNvSpPr>
                <p:nvPr/>
              </p:nvSpPr>
              <p:spPr bwMode="auto">
                <a:xfrm>
                  <a:off x="1568" y="898"/>
                  <a:ext cx="47" cy="34"/>
                </a:xfrm>
                <a:custGeom>
                  <a:avLst/>
                  <a:gdLst>
                    <a:gd name="T0" fmla="*/ 0 w 47"/>
                    <a:gd name="T1" fmla="*/ 18 h 34"/>
                    <a:gd name="T2" fmla="*/ 16 w 47"/>
                    <a:gd name="T3" fmla="*/ 34 h 34"/>
                    <a:gd name="T4" fmla="*/ 47 w 47"/>
                    <a:gd name="T5" fmla="*/ 5 h 34"/>
                    <a:gd name="T6" fmla="*/ 16 w 47"/>
                    <a:gd name="T7" fmla="*/ 0 h 34"/>
                    <a:gd name="T8" fmla="*/ 0 w 47"/>
                    <a:gd name="T9" fmla="*/ 1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34">
                      <a:moveTo>
                        <a:pt x="0" y="18"/>
                      </a:moveTo>
                      <a:lnTo>
                        <a:pt x="16" y="34"/>
                      </a:lnTo>
                      <a:lnTo>
                        <a:pt x="47" y="5"/>
                      </a:lnTo>
                      <a:lnTo>
                        <a:pt x="16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7" name="Freeform 71"/>
                <p:cNvSpPr>
                  <a:spLocks/>
                </p:cNvSpPr>
                <p:nvPr/>
              </p:nvSpPr>
              <p:spPr bwMode="auto">
                <a:xfrm>
                  <a:off x="1584" y="863"/>
                  <a:ext cx="24" cy="25"/>
                </a:xfrm>
                <a:custGeom>
                  <a:avLst/>
                  <a:gdLst>
                    <a:gd name="T0" fmla="*/ 0 w 24"/>
                    <a:gd name="T1" fmla="*/ 15 h 25"/>
                    <a:gd name="T2" fmla="*/ 3 w 24"/>
                    <a:gd name="T3" fmla="*/ 25 h 25"/>
                    <a:gd name="T4" fmla="*/ 24 w 24"/>
                    <a:gd name="T5" fmla="*/ 15 h 25"/>
                    <a:gd name="T6" fmla="*/ 3 w 24"/>
                    <a:gd name="T7" fmla="*/ 0 h 25"/>
                    <a:gd name="T8" fmla="*/ 0 w 24"/>
                    <a:gd name="T9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25">
                      <a:moveTo>
                        <a:pt x="0" y="15"/>
                      </a:moveTo>
                      <a:lnTo>
                        <a:pt x="3" y="25"/>
                      </a:lnTo>
                      <a:lnTo>
                        <a:pt x="24" y="15"/>
                      </a:lnTo>
                      <a:lnTo>
                        <a:pt x="3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8" name="Freeform 72"/>
                <p:cNvSpPr>
                  <a:spLocks/>
                </p:cNvSpPr>
                <p:nvPr/>
              </p:nvSpPr>
              <p:spPr bwMode="auto">
                <a:xfrm>
                  <a:off x="292" y="1007"/>
                  <a:ext cx="205" cy="224"/>
                </a:xfrm>
                <a:custGeom>
                  <a:avLst/>
                  <a:gdLst>
                    <a:gd name="T0" fmla="*/ 205 w 205"/>
                    <a:gd name="T1" fmla="*/ 100 h 224"/>
                    <a:gd name="T2" fmla="*/ 205 w 205"/>
                    <a:gd name="T3" fmla="*/ 94 h 224"/>
                    <a:gd name="T4" fmla="*/ 205 w 205"/>
                    <a:gd name="T5" fmla="*/ 69 h 224"/>
                    <a:gd name="T6" fmla="*/ 192 w 205"/>
                    <a:gd name="T7" fmla="*/ 67 h 224"/>
                    <a:gd name="T8" fmla="*/ 176 w 205"/>
                    <a:gd name="T9" fmla="*/ 67 h 224"/>
                    <a:gd name="T10" fmla="*/ 162 w 205"/>
                    <a:gd name="T11" fmla="*/ 75 h 224"/>
                    <a:gd name="T12" fmla="*/ 153 w 205"/>
                    <a:gd name="T13" fmla="*/ 55 h 224"/>
                    <a:gd name="T14" fmla="*/ 149 w 205"/>
                    <a:gd name="T15" fmla="*/ 41 h 224"/>
                    <a:gd name="T16" fmla="*/ 176 w 205"/>
                    <a:gd name="T17" fmla="*/ 16 h 224"/>
                    <a:gd name="T18" fmla="*/ 149 w 205"/>
                    <a:gd name="T19" fmla="*/ 0 h 224"/>
                    <a:gd name="T20" fmla="*/ 124 w 205"/>
                    <a:gd name="T21" fmla="*/ 21 h 224"/>
                    <a:gd name="T22" fmla="*/ 139 w 205"/>
                    <a:gd name="T23" fmla="*/ 41 h 224"/>
                    <a:gd name="T24" fmla="*/ 120 w 205"/>
                    <a:gd name="T25" fmla="*/ 50 h 224"/>
                    <a:gd name="T26" fmla="*/ 73 w 205"/>
                    <a:gd name="T27" fmla="*/ 34 h 224"/>
                    <a:gd name="T28" fmla="*/ 58 w 205"/>
                    <a:gd name="T29" fmla="*/ 50 h 224"/>
                    <a:gd name="T30" fmla="*/ 73 w 205"/>
                    <a:gd name="T31" fmla="*/ 69 h 224"/>
                    <a:gd name="T32" fmla="*/ 47 w 205"/>
                    <a:gd name="T33" fmla="*/ 81 h 224"/>
                    <a:gd name="T34" fmla="*/ 58 w 205"/>
                    <a:gd name="T35" fmla="*/ 109 h 224"/>
                    <a:gd name="T36" fmla="*/ 77 w 205"/>
                    <a:gd name="T37" fmla="*/ 115 h 224"/>
                    <a:gd name="T38" fmla="*/ 47 w 205"/>
                    <a:gd name="T39" fmla="*/ 140 h 224"/>
                    <a:gd name="T40" fmla="*/ 24 w 205"/>
                    <a:gd name="T41" fmla="*/ 168 h 224"/>
                    <a:gd name="T42" fmla="*/ 0 w 205"/>
                    <a:gd name="T43" fmla="*/ 164 h 224"/>
                    <a:gd name="T44" fmla="*/ 0 w 205"/>
                    <a:gd name="T45" fmla="*/ 194 h 224"/>
                    <a:gd name="T46" fmla="*/ 14 w 205"/>
                    <a:gd name="T47" fmla="*/ 218 h 224"/>
                    <a:gd name="T48" fmla="*/ 53 w 205"/>
                    <a:gd name="T49" fmla="*/ 224 h 224"/>
                    <a:gd name="T50" fmla="*/ 86 w 205"/>
                    <a:gd name="T51" fmla="*/ 224 h 224"/>
                    <a:gd name="T52" fmla="*/ 120 w 205"/>
                    <a:gd name="T53" fmla="*/ 213 h 224"/>
                    <a:gd name="T54" fmla="*/ 158 w 205"/>
                    <a:gd name="T55" fmla="*/ 218 h 224"/>
                    <a:gd name="T56" fmla="*/ 192 w 205"/>
                    <a:gd name="T57" fmla="*/ 164 h 224"/>
                    <a:gd name="T58" fmla="*/ 197 w 205"/>
                    <a:gd name="T59" fmla="*/ 135 h 224"/>
                    <a:gd name="T60" fmla="*/ 205 w 205"/>
                    <a:gd name="T61" fmla="*/ 10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5" h="224">
                      <a:moveTo>
                        <a:pt x="205" y="100"/>
                      </a:moveTo>
                      <a:lnTo>
                        <a:pt x="205" y="94"/>
                      </a:lnTo>
                      <a:lnTo>
                        <a:pt x="205" y="69"/>
                      </a:lnTo>
                      <a:lnTo>
                        <a:pt x="192" y="67"/>
                      </a:lnTo>
                      <a:lnTo>
                        <a:pt x="176" y="67"/>
                      </a:lnTo>
                      <a:lnTo>
                        <a:pt x="162" y="75"/>
                      </a:lnTo>
                      <a:lnTo>
                        <a:pt x="153" y="55"/>
                      </a:lnTo>
                      <a:lnTo>
                        <a:pt x="149" y="41"/>
                      </a:lnTo>
                      <a:lnTo>
                        <a:pt x="176" y="16"/>
                      </a:lnTo>
                      <a:lnTo>
                        <a:pt x="149" y="0"/>
                      </a:lnTo>
                      <a:lnTo>
                        <a:pt x="124" y="21"/>
                      </a:lnTo>
                      <a:lnTo>
                        <a:pt x="139" y="41"/>
                      </a:lnTo>
                      <a:lnTo>
                        <a:pt x="120" y="50"/>
                      </a:lnTo>
                      <a:lnTo>
                        <a:pt x="73" y="34"/>
                      </a:lnTo>
                      <a:lnTo>
                        <a:pt x="58" y="50"/>
                      </a:lnTo>
                      <a:lnTo>
                        <a:pt x="73" y="69"/>
                      </a:lnTo>
                      <a:lnTo>
                        <a:pt x="47" y="81"/>
                      </a:lnTo>
                      <a:lnTo>
                        <a:pt x="58" y="109"/>
                      </a:lnTo>
                      <a:lnTo>
                        <a:pt x="77" y="115"/>
                      </a:lnTo>
                      <a:lnTo>
                        <a:pt x="47" y="140"/>
                      </a:lnTo>
                      <a:lnTo>
                        <a:pt x="24" y="168"/>
                      </a:lnTo>
                      <a:lnTo>
                        <a:pt x="0" y="164"/>
                      </a:lnTo>
                      <a:lnTo>
                        <a:pt x="0" y="194"/>
                      </a:lnTo>
                      <a:lnTo>
                        <a:pt x="14" y="218"/>
                      </a:lnTo>
                      <a:lnTo>
                        <a:pt x="53" y="224"/>
                      </a:lnTo>
                      <a:lnTo>
                        <a:pt x="86" y="224"/>
                      </a:lnTo>
                      <a:lnTo>
                        <a:pt x="120" y="213"/>
                      </a:lnTo>
                      <a:lnTo>
                        <a:pt x="158" y="218"/>
                      </a:lnTo>
                      <a:lnTo>
                        <a:pt x="192" y="164"/>
                      </a:lnTo>
                      <a:lnTo>
                        <a:pt x="197" y="135"/>
                      </a:lnTo>
                      <a:lnTo>
                        <a:pt x="205" y="1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69" name="Freeform 73"/>
                <p:cNvSpPr>
                  <a:spLocks/>
                </p:cNvSpPr>
                <p:nvPr/>
              </p:nvSpPr>
              <p:spPr bwMode="auto">
                <a:xfrm>
                  <a:off x="292" y="1007"/>
                  <a:ext cx="205" cy="224"/>
                </a:xfrm>
                <a:custGeom>
                  <a:avLst/>
                  <a:gdLst>
                    <a:gd name="T0" fmla="*/ 205 w 205"/>
                    <a:gd name="T1" fmla="*/ 100 h 224"/>
                    <a:gd name="T2" fmla="*/ 205 w 205"/>
                    <a:gd name="T3" fmla="*/ 94 h 224"/>
                    <a:gd name="T4" fmla="*/ 205 w 205"/>
                    <a:gd name="T5" fmla="*/ 69 h 224"/>
                    <a:gd name="T6" fmla="*/ 192 w 205"/>
                    <a:gd name="T7" fmla="*/ 67 h 224"/>
                    <a:gd name="T8" fmla="*/ 176 w 205"/>
                    <a:gd name="T9" fmla="*/ 67 h 224"/>
                    <a:gd name="T10" fmla="*/ 162 w 205"/>
                    <a:gd name="T11" fmla="*/ 75 h 224"/>
                    <a:gd name="T12" fmla="*/ 153 w 205"/>
                    <a:gd name="T13" fmla="*/ 55 h 224"/>
                    <a:gd name="T14" fmla="*/ 149 w 205"/>
                    <a:gd name="T15" fmla="*/ 41 h 224"/>
                    <a:gd name="T16" fmla="*/ 176 w 205"/>
                    <a:gd name="T17" fmla="*/ 16 h 224"/>
                    <a:gd name="T18" fmla="*/ 149 w 205"/>
                    <a:gd name="T19" fmla="*/ 0 h 224"/>
                    <a:gd name="T20" fmla="*/ 124 w 205"/>
                    <a:gd name="T21" fmla="*/ 21 h 224"/>
                    <a:gd name="T22" fmla="*/ 139 w 205"/>
                    <a:gd name="T23" fmla="*/ 41 h 224"/>
                    <a:gd name="T24" fmla="*/ 120 w 205"/>
                    <a:gd name="T25" fmla="*/ 50 h 224"/>
                    <a:gd name="T26" fmla="*/ 73 w 205"/>
                    <a:gd name="T27" fmla="*/ 34 h 224"/>
                    <a:gd name="T28" fmla="*/ 58 w 205"/>
                    <a:gd name="T29" fmla="*/ 50 h 224"/>
                    <a:gd name="T30" fmla="*/ 73 w 205"/>
                    <a:gd name="T31" fmla="*/ 69 h 224"/>
                    <a:gd name="T32" fmla="*/ 47 w 205"/>
                    <a:gd name="T33" fmla="*/ 81 h 224"/>
                    <a:gd name="T34" fmla="*/ 58 w 205"/>
                    <a:gd name="T35" fmla="*/ 109 h 224"/>
                    <a:gd name="T36" fmla="*/ 77 w 205"/>
                    <a:gd name="T37" fmla="*/ 115 h 224"/>
                    <a:gd name="T38" fmla="*/ 47 w 205"/>
                    <a:gd name="T39" fmla="*/ 140 h 224"/>
                    <a:gd name="T40" fmla="*/ 24 w 205"/>
                    <a:gd name="T41" fmla="*/ 168 h 224"/>
                    <a:gd name="T42" fmla="*/ 0 w 205"/>
                    <a:gd name="T43" fmla="*/ 164 h 224"/>
                    <a:gd name="T44" fmla="*/ 0 w 205"/>
                    <a:gd name="T45" fmla="*/ 194 h 224"/>
                    <a:gd name="T46" fmla="*/ 14 w 205"/>
                    <a:gd name="T47" fmla="*/ 218 h 224"/>
                    <a:gd name="T48" fmla="*/ 53 w 205"/>
                    <a:gd name="T49" fmla="*/ 224 h 224"/>
                    <a:gd name="T50" fmla="*/ 86 w 205"/>
                    <a:gd name="T51" fmla="*/ 224 h 224"/>
                    <a:gd name="T52" fmla="*/ 120 w 205"/>
                    <a:gd name="T53" fmla="*/ 213 h 224"/>
                    <a:gd name="T54" fmla="*/ 158 w 205"/>
                    <a:gd name="T55" fmla="*/ 218 h 224"/>
                    <a:gd name="T56" fmla="*/ 192 w 205"/>
                    <a:gd name="T57" fmla="*/ 164 h 224"/>
                    <a:gd name="T58" fmla="*/ 197 w 205"/>
                    <a:gd name="T59" fmla="*/ 135 h 224"/>
                    <a:gd name="T60" fmla="*/ 205 w 205"/>
                    <a:gd name="T61" fmla="*/ 10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5" h="224">
                      <a:moveTo>
                        <a:pt x="205" y="100"/>
                      </a:moveTo>
                      <a:lnTo>
                        <a:pt x="205" y="94"/>
                      </a:lnTo>
                      <a:lnTo>
                        <a:pt x="205" y="69"/>
                      </a:lnTo>
                      <a:lnTo>
                        <a:pt x="192" y="67"/>
                      </a:lnTo>
                      <a:lnTo>
                        <a:pt x="176" y="67"/>
                      </a:lnTo>
                      <a:lnTo>
                        <a:pt x="162" y="75"/>
                      </a:lnTo>
                      <a:lnTo>
                        <a:pt x="153" y="55"/>
                      </a:lnTo>
                      <a:lnTo>
                        <a:pt x="149" y="41"/>
                      </a:lnTo>
                      <a:lnTo>
                        <a:pt x="176" y="16"/>
                      </a:lnTo>
                      <a:lnTo>
                        <a:pt x="149" y="0"/>
                      </a:lnTo>
                      <a:lnTo>
                        <a:pt x="124" y="21"/>
                      </a:lnTo>
                      <a:lnTo>
                        <a:pt x="139" y="41"/>
                      </a:lnTo>
                      <a:lnTo>
                        <a:pt x="120" y="50"/>
                      </a:lnTo>
                      <a:lnTo>
                        <a:pt x="73" y="34"/>
                      </a:lnTo>
                      <a:lnTo>
                        <a:pt x="58" y="50"/>
                      </a:lnTo>
                      <a:lnTo>
                        <a:pt x="73" y="69"/>
                      </a:lnTo>
                      <a:lnTo>
                        <a:pt x="47" y="81"/>
                      </a:lnTo>
                      <a:lnTo>
                        <a:pt x="58" y="109"/>
                      </a:lnTo>
                      <a:lnTo>
                        <a:pt x="77" y="115"/>
                      </a:lnTo>
                      <a:lnTo>
                        <a:pt x="47" y="140"/>
                      </a:lnTo>
                      <a:lnTo>
                        <a:pt x="24" y="168"/>
                      </a:lnTo>
                      <a:lnTo>
                        <a:pt x="0" y="164"/>
                      </a:lnTo>
                      <a:lnTo>
                        <a:pt x="0" y="194"/>
                      </a:lnTo>
                      <a:lnTo>
                        <a:pt x="14" y="218"/>
                      </a:lnTo>
                      <a:lnTo>
                        <a:pt x="53" y="224"/>
                      </a:lnTo>
                      <a:lnTo>
                        <a:pt x="86" y="224"/>
                      </a:lnTo>
                      <a:lnTo>
                        <a:pt x="120" y="213"/>
                      </a:lnTo>
                      <a:lnTo>
                        <a:pt x="158" y="218"/>
                      </a:lnTo>
                      <a:lnTo>
                        <a:pt x="192" y="164"/>
                      </a:lnTo>
                      <a:lnTo>
                        <a:pt x="197" y="135"/>
                      </a:lnTo>
                      <a:lnTo>
                        <a:pt x="205" y="10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0" name="Freeform 74"/>
                <p:cNvSpPr>
                  <a:spLocks/>
                </p:cNvSpPr>
                <p:nvPr/>
              </p:nvSpPr>
              <p:spPr bwMode="auto">
                <a:xfrm>
                  <a:off x="1289" y="1167"/>
                  <a:ext cx="423" cy="390"/>
                </a:xfrm>
                <a:custGeom>
                  <a:avLst/>
                  <a:gdLst>
                    <a:gd name="T0" fmla="*/ 398 w 423"/>
                    <a:gd name="T1" fmla="*/ 224 h 390"/>
                    <a:gd name="T2" fmla="*/ 389 w 423"/>
                    <a:gd name="T3" fmla="*/ 208 h 390"/>
                    <a:gd name="T4" fmla="*/ 389 w 423"/>
                    <a:gd name="T5" fmla="*/ 189 h 390"/>
                    <a:gd name="T6" fmla="*/ 374 w 423"/>
                    <a:gd name="T7" fmla="*/ 167 h 390"/>
                    <a:gd name="T8" fmla="*/ 389 w 423"/>
                    <a:gd name="T9" fmla="*/ 142 h 390"/>
                    <a:gd name="T10" fmla="*/ 394 w 423"/>
                    <a:gd name="T11" fmla="*/ 114 h 390"/>
                    <a:gd name="T12" fmla="*/ 374 w 423"/>
                    <a:gd name="T13" fmla="*/ 55 h 390"/>
                    <a:gd name="T14" fmla="*/ 371 w 423"/>
                    <a:gd name="T15" fmla="*/ 40 h 390"/>
                    <a:gd name="T16" fmla="*/ 351 w 423"/>
                    <a:gd name="T17" fmla="*/ 20 h 390"/>
                    <a:gd name="T18" fmla="*/ 340 w 423"/>
                    <a:gd name="T19" fmla="*/ 15 h 390"/>
                    <a:gd name="T20" fmla="*/ 307 w 423"/>
                    <a:gd name="T21" fmla="*/ 25 h 390"/>
                    <a:gd name="T22" fmla="*/ 269 w 423"/>
                    <a:gd name="T23" fmla="*/ 30 h 390"/>
                    <a:gd name="T24" fmla="*/ 216 w 423"/>
                    <a:gd name="T25" fmla="*/ 25 h 390"/>
                    <a:gd name="T26" fmla="*/ 202 w 423"/>
                    <a:gd name="T27" fmla="*/ 35 h 390"/>
                    <a:gd name="T28" fmla="*/ 178 w 423"/>
                    <a:gd name="T29" fmla="*/ 35 h 390"/>
                    <a:gd name="T30" fmla="*/ 163 w 423"/>
                    <a:gd name="T31" fmla="*/ 0 h 390"/>
                    <a:gd name="T32" fmla="*/ 135 w 423"/>
                    <a:gd name="T33" fmla="*/ 11 h 390"/>
                    <a:gd name="T34" fmla="*/ 101 w 423"/>
                    <a:gd name="T35" fmla="*/ 20 h 390"/>
                    <a:gd name="T36" fmla="*/ 76 w 423"/>
                    <a:gd name="T37" fmla="*/ 44 h 390"/>
                    <a:gd name="T38" fmla="*/ 43 w 423"/>
                    <a:gd name="T39" fmla="*/ 50 h 390"/>
                    <a:gd name="T40" fmla="*/ 0 w 423"/>
                    <a:gd name="T41" fmla="*/ 80 h 390"/>
                    <a:gd name="T42" fmla="*/ 4 w 423"/>
                    <a:gd name="T43" fmla="*/ 99 h 390"/>
                    <a:gd name="T44" fmla="*/ 4 w 423"/>
                    <a:gd name="T45" fmla="*/ 118 h 390"/>
                    <a:gd name="T46" fmla="*/ 0 w 423"/>
                    <a:gd name="T47" fmla="*/ 139 h 390"/>
                    <a:gd name="T48" fmla="*/ 9 w 423"/>
                    <a:gd name="T49" fmla="*/ 154 h 390"/>
                    <a:gd name="T50" fmla="*/ 14 w 423"/>
                    <a:gd name="T51" fmla="*/ 229 h 390"/>
                    <a:gd name="T52" fmla="*/ 25 w 423"/>
                    <a:gd name="T53" fmla="*/ 242 h 390"/>
                    <a:gd name="T54" fmla="*/ 27 w 423"/>
                    <a:gd name="T55" fmla="*/ 263 h 390"/>
                    <a:gd name="T56" fmla="*/ 25 w 423"/>
                    <a:gd name="T57" fmla="*/ 283 h 390"/>
                    <a:gd name="T58" fmla="*/ 39 w 423"/>
                    <a:gd name="T59" fmla="*/ 272 h 390"/>
                    <a:gd name="T60" fmla="*/ 52 w 423"/>
                    <a:gd name="T61" fmla="*/ 287 h 390"/>
                    <a:gd name="T62" fmla="*/ 68 w 423"/>
                    <a:gd name="T63" fmla="*/ 287 h 390"/>
                    <a:gd name="T64" fmla="*/ 82 w 423"/>
                    <a:gd name="T65" fmla="*/ 298 h 390"/>
                    <a:gd name="T66" fmla="*/ 96 w 423"/>
                    <a:gd name="T67" fmla="*/ 322 h 390"/>
                    <a:gd name="T68" fmla="*/ 111 w 423"/>
                    <a:gd name="T69" fmla="*/ 333 h 390"/>
                    <a:gd name="T70" fmla="*/ 116 w 423"/>
                    <a:gd name="T71" fmla="*/ 312 h 390"/>
                    <a:gd name="T72" fmla="*/ 143 w 423"/>
                    <a:gd name="T73" fmla="*/ 322 h 390"/>
                    <a:gd name="T74" fmla="*/ 159 w 423"/>
                    <a:gd name="T75" fmla="*/ 341 h 390"/>
                    <a:gd name="T76" fmla="*/ 202 w 423"/>
                    <a:gd name="T77" fmla="*/ 371 h 390"/>
                    <a:gd name="T78" fmla="*/ 211 w 423"/>
                    <a:gd name="T79" fmla="*/ 375 h 390"/>
                    <a:gd name="T80" fmla="*/ 231 w 423"/>
                    <a:gd name="T81" fmla="*/ 366 h 390"/>
                    <a:gd name="T82" fmla="*/ 260 w 423"/>
                    <a:gd name="T83" fmla="*/ 390 h 390"/>
                    <a:gd name="T84" fmla="*/ 274 w 423"/>
                    <a:gd name="T85" fmla="*/ 375 h 390"/>
                    <a:gd name="T86" fmla="*/ 303 w 423"/>
                    <a:gd name="T87" fmla="*/ 375 h 390"/>
                    <a:gd name="T88" fmla="*/ 319 w 423"/>
                    <a:gd name="T89" fmla="*/ 366 h 390"/>
                    <a:gd name="T90" fmla="*/ 340 w 423"/>
                    <a:gd name="T91" fmla="*/ 371 h 390"/>
                    <a:gd name="T92" fmla="*/ 356 w 423"/>
                    <a:gd name="T93" fmla="*/ 387 h 390"/>
                    <a:gd name="T94" fmla="*/ 364 w 423"/>
                    <a:gd name="T95" fmla="*/ 387 h 390"/>
                    <a:gd name="T96" fmla="*/ 380 w 423"/>
                    <a:gd name="T97" fmla="*/ 346 h 390"/>
                    <a:gd name="T98" fmla="*/ 394 w 423"/>
                    <a:gd name="T99" fmla="*/ 312 h 390"/>
                    <a:gd name="T100" fmla="*/ 423 w 423"/>
                    <a:gd name="T101" fmla="*/ 287 h 390"/>
                    <a:gd name="T102" fmla="*/ 418 w 423"/>
                    <a:gd name="T103" fmla="*/ 263 h 390"/>
                    <a:gd name="T104" fmla="*/ 398 w 423"/>
                    <a:gd name="T105" fmla="*/ 224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23" h="390">
                      <a:moveTo>
                        <a:pt x="398" y="224"/>
                      </a:moveTo>
                      <a:lnTo>
                        <a:pt x="389" y="208"/>
                      </a:lnTo>
                      <a:lnTo>
                        <a:pt x="389" y="189"/>
                      </a:lnTo>
                      <a:lnTo>
                        <a:pt x="374" y="167"/>
                      </a:lnTo>
                      <a:lnTo>
                        <a:pt x="389" y="142"/>
                      </a:lnTo>
                      <a:lnTo>
                        <a:pt x="394" y="114"/>
                      </a:lnTo>
                      <a:lnTo>
                        <a:pt x="374" y="55"/>
                      </a:lnTo>
                      <a:lnTo>
                        <a:pt x="371" y="40"/>
                      </a:lnTo>
                      <a:lnTo>
                        <a:pt x="351" y="20"/>
                      </a:lnTo>
                      <a:lnTo>
                        <a:pt x="340" y="15"/>
                      </a:lnTo>
                      <a:lnTo>
                        <a:pt x="307" y="25"/>
                      </a:lnTo>
                      <a:lnTo>
                        <a:pt x="269" y="30"/>
                      </a:lnTo>
                      <a:lnTo>
                        <a:pt x="216" y="25"/>
                      </a:lnTo>
                      <a:lnTo>
                        <a:pt x="202" y="35"/>
                      </a:lnTo>
                      <a:lnTo>
                        <a:pt x="178" y="35"/>
                      </a:lnTo>
                      <a:lnTo>
                        <a:pt x="163" y="0"/>
                      </a:lnTo>
                      <a:lnTo>
                        <a:pt x="135" y="11"/>
                      </a:lnTo>
                      <a:lnTo>
                        <a:pt x="101" y="20"/>
                      </a:lnTo>
                      <a:lnTo>
                        <a:pt x="76" y="44"/>
                      </a:lnTo>
                      <a:lnTo>
                        <a:pt x="43" y="50"/>
                      </a:lnTo>
                      <a:lnTo>
                        <a:pt x="0" y="80"/>
                      </a:lnTo>
                      <a:lnTo>
                        <a:pt x="4" y="99"/>
                      </a:lnTo>
                      <a:lnTo>
                        <a:pt x="4" y="118"/>
                      </a:lnTo>
                      <a:lnTo>
                        <a:pt x="0" y="139"/>
                      </a:lnTo>
                      <a:lnTo>
                        <a:pt x="9" y="154"/>
                      </a:lnTo>
                      <a:lnTo>
                        <a:pt x="14" y="229"/>
                      </a:lnTo>
                      <a:lnTo>
                        <a:pt x="25" y="242"/>
                      </a:lnTo>
                      <a:lnTo>
                        <a:pt x="27" y="263"/>
                      </a:lnTo>
                      <a:lnTo>
                        <a:pt x="25" y="283"/>
                      </a:lnTo>
                      <a:lnTo>
                        <a:pt x="39" y="272"/>
                      </a:lnTo>
                      <a:lnTo>
                        <a:pt x="52" y="287"/>
                      </a:lnTo>
                      <a:lnTo>
                        <a:pt x="68" y="287"/>
                      </a:lnTo>
                      <a:lnTo>
                        <a:pt x="82" y="298"/>
                      </a:lnTo>
                      <a:lnTo>
                        <a:pt x="96" y="322"/>
                      </a:lnTo>
                      <a:lnTo>
                        <a:pt x="111" y="333"/>
                      </a:lnTo>
                      <a:lnTo>
                        <a:pt x="116" y="312"/>
                      </a:lnTo>
                      <a:lnTo>
                        <a:pt x="143" y="322"/>
                      </a:lnTo>
                      <a:lnTo>
                        <a:pt x="159" y="341"/>
                      </a:lnTo>
                      <a:lnTo>
                        <a:pt x="202" y="371"/>
                      </a:lnTo>
                      <a:lnTo>
                        <a:pt x="211" y="375"/>
                      </a:lnTo>
                      <a:lnTo>
                        <a:pt x="231" y="366"/>
                      </a:lnTo>
                      <a:lnTo>
                        <a:pt x="260" y="390"/>
                      </a:lnTo>
                      <a:lnTo>
                        <a:pt x="274" y="375"/>
                      </a:lnTo>
                      <a:lnTo>
                        <a:pt x="303" y="375"/>
                      </a:lnTo>
                      <a:lnTo>
                        <a:pt x="319" y="366"/>
                      </a:lnTo>
                      <a:lnTo>
                        <a:pt x="340" y="371"/>
                      </a:lnTo>
                      <a:lnTo>
                        <a:pt x="356" y="387"/>
                      </a:lnTo>
                      <a:lnTo>
                        <a:pt x="364" y="387"/>
                      </a:lnTo>
                      <a:lnTo>
                        <a:pt x="380" y="346"/>
                      </a:lnTo>
                      <a:lnTo>
                        <a:pt x="394" y="312"/>
                      </a:lnTo>
                      <a:lnTo>
                        <a:pt x="423" y="287"/>
                      </a:lnTo>
                      <a:lnTo>
                        <a:pt x="418" y="263"/>
                      </a:lnTo>
                      <a:lnTo>
                        <a:pt x="398" y="22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1" name="Freeform 77"/>
                <p:cNvSpPr>
                  <a:spLocks/>
                </p:cNvSpPr>
                <p:nvPr/>
              </p:nvSpPr>
              <p:spPr bwMode="auto">
                <a:xfrm>
                  <a:off x="1554" y="935"/>
                  <a:ext cx="278" cy="159"/>
                </a:xfrm>
                <a:custGeom>
                  <a:avLst/>
                  <a:gdLst>
                    <a:gd name="T0" fmla="*/ 225 w 278"/>
                    <a:gd name="T1" fmla="*/ 159 h 159"/>
                    <a:gd name="T2" fmla="*/ 231 w 278"/>
                    <a:gd name="T3" fmla="*/ 159 h 159"/>
                    <a:gd name="T4" fmla="*/ 234 w 278"/>
                    <a:gd name="T5" fmla="*/ 143 h 159"/>
                    <a:gd name="T6" fmla="*/ 250 w 278"/>
                    <a:gd name="T7" fmla="*/ 143 h 159"/>
                    <a:gd name="T8" fmla="*/ 254 w 278"/>
                    <a:gd name="T9" fmla="*/ 143 h 159"/>
                    <a:gd name="T10" fmla="*/ 258 w 278"/>
                    <a:gd name="T11" fmla="*/ 128 h 159"/>
                    <a:gd name="T12" fmla="*/ 263 w 278"/>
                    <a:gd name="T13" fmla="*/ 120 h 159"/>
                    <a:gd name="T14" fmla="*/ 278 w 278"/>
                    <a:gd name="T15" fmla="*/ 109 h 159"/>
                    <a:gd name="T16" fmla="*/ 273 w 278"/>
                    <a:gd name="T17" fmla="*/ 95 h 159"/>
                    <a:gd name="T18" fmla="*/ 268 w 278"/>
                    <a:gd name="T19" fmla="*/ 85 h 159"/>
                    <a:gd name="T20" fmla="*/ 254 w 278"/>
                    <a:gd name="T21" fmla="*/ 70 h 159"/>
                    <a:gd name="T22" fmla="*/ 254 w 278"/>
                    <a:gd name="T23" fmla="*/ 66 h 159"/>
                    <a:gd name="T24" fmla="*/ 244 w 278"/>
                    <a:gd name="T25" fmla="*/ 66 h 159"/>
                    <a:gd name="T26" fmla="*/ 244 w 278"/>
                    <a:gd name="T27" fmla="*/ 41 h 159"/>
                    <a:gd name="T28" fmla="*/ 244 w 278"/>
                    <a:gd name="T29" fmla="*/ 34 h 159"/>
                    <a:gd name="T30" fmla="*/ 234 w 278"/>
                    <a:gd name="T31" fmla="*/ 31 h 159"/>
                    <a:gd name="T32" fmla="*/ 231 w 278"/>
                    <a:gd name="T33" fmla="*/ 21 h 159"/>
                    <a:gd name="T34" fmla="*/ 215 w 278"/>
                    <a:gd name="T35" fmla="*/ 21 h 159"/>
                    <a:gd name="T36" fmla="*/ 196 w 278"/>
                    <a:gd name="T37" fmla="*/ 26 h 159"/>
                    <a:gd name="T38" fmla="*/ 181 w 278"/>
                    <a:gd name="T39" fmla="*/ 16 h 159"/>
                    <a:gd name="T40" fmla="*/ 177 w 278"/>
                    <a:gd name="T41" fmla="*/ 10 h 159"/>
                    <a:gd name="T42" fmla="*/ 163 w 278"/>
                    <a:gd name="T43" fmla="*/ 8 h 159"/>
                    <a:gd name="T44" fmla="*/ 158 w 278"/>
                    <a:gd name="T45" fmla="*/ 0 h 159"/>
                    <a:gd name="T46" fmla="*/ 145 w 278"/>
                    <a:gd name="T47" fmla="*/ 0 h 159"/>
                    <a:gd name="T48" fmla="*/ 129 w 278"/>
                    <a:gd name="T49" fmla="*/ 8 h 159"/>
                    <a:gd name="T50" fmla="*/ 121 w 278"/>
                    <a:gd name="T51" fmla="*/ 16 h 159"/>
                    <a:gd name="T52" fmla="*/ 114 w 278"/>
                    <a:gd name="T53" fmla="*/ 16 h 159"/>
                    <a:gd name="T54" fmla="*/ 114 w 278"/>
                    <a:gd name="T55" fmla="*/ 50 h 159"/>
                    <a:gd name="T56" fmla="*/ 101 w 278"/>
                    <a:gd name="T57" fmla="*/ 70 h 159"/>
                    <a:gd name="T58" fmla="*/ 77 w 278"/>
                    <a:gd name="T59" fmla="*/ 66 h 159"/>
                    <a:gd name="T60" fmla="*/ 60 w 278"/>
                    <a:gd name="T61" fmla="*/ 45 h 159"/>
                    <a:gd name="T62" fmla="*/ 42 w 278"/>
                    <a:gd name="T63" fmla="*/ 31 h 159"/>
                    <a:gd name="T64" fmla="*/ 18 w 278"/>
                    <a:gd name="T65" fmla="*/ 41 h 159"/>
                    <a:gd name="T66" fmla="*/ 9 w 278"/>
                    <a:gd name="T67" fmla="*/ 75 h 159"/>
                    <a:gd name="T68" fmla="*/ 0 w 278"/>
                    <a:gd name="T69" fmla="*/ 100 h 159"/>
                    <a:gd name="T70" fmla="*/ 0 w 278"/>
                    <a:gd name="T71" fmla="*/ 141 h 159"/>
                    <a:gd name="T72" fmla="*/ 4 w 278"/>
                    <a:gd name="T73" fmla="*/ 154 h 159"/>
                    <a:gd name="T74" fmla="*/ 9 w 278"/>
                    <a:gd name="T75" fmla="*/ 154 h 159"/>
                    <a:gd name="T76" fmla="*/ 18 w 278"/>
                    <a:gd name="T77" fmla="*/ 143 h 159"/>
                    <a:gd name="T78" fmla="*/ 42 w 278"/>
                    <a:gd name="T79" fmla="*/ 128 h 159"/>
                    <a:gd name="T80" fmla="*/ 60 w 278"/>
                    <a:gd name="T81" fmla="*/ 124 h 159"/>
                    <a:gd name="T82" fmla="*/ 67 w 278"/>
                    <a:gd name="T83" fmla="*/ 128 h 159"/>
                    <a:gd name="T84" fmla="*/ 77 w 278"/>
                    <a:gd name="T85" fmla="*/ 124 h 159"/>
                    <a:gd name="T86" fmla="*/ 101 w 278"/>
                    <a:gd name="T87" fmla="*/ 124 h 159"/>
                    <a:gd name="T88" fmla="*/ 125 w 278"/>
                    <a:gd name="T89" fmla="*/ 128 h 159"/>
                    <a:gd name="T90" fmla="*/ 133 w 278"/>
                    <a:gd name="T91" fmla="*/ 124 h 159"/>
                    <a:gd name="T92" fmla="*/ 145 w 278"/>
                    <a:gd name="T93" fmla="*/ 115 h 159"/>
                    <a:gd name="T94" fmla="*/ 146 w 278"/>
                    <a:gd name="T95" fmla="*/ 115 h 159"/>
                    <a:gd name="T96" fmla="*/ 158 w 278"/>
                    <a:gd name="T97" fmla="*/ 128 h 159"/>
                    <a:gd name="T98" fmla="*/ 177 w 278"/>
                    <a:gd name="T99" fmla="*/ 128 h 159"/>
                    <a:gd name="T100" fmla="*/ 196 w 278"/>
                    <a:gd name="T101" fmla="*/ 141 h 159"/>
                    <a:gd name="T102" fmla="*/ 211 w 278"/>
                    <a:gd name="T103" fmla="*/ 154 h 159"/>
                    <a:gd name="T104" fmla="*/ 225 w 278"/>
                    <a:gd name="T105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78" h="159">
                      <a:moveTo>
                        <a:pt x="225" y="159"/>
                      </a:moveTo>
                      <a:lnTo>
                        <a:pt x="231" y="159"/>
                      </a:lnTo>
                      <a:lnTo>
                        <a:pt x="234" y="143"/>
                      </a:lnTo>
                      <a:lnTo>
                        <a:pt x="250" y="143"/>
                      </a:lnTo>
                      <a:lnTo>
                        <a:pt x="254" y="143"/>
                      </a:lnTo>
                      <a:lnTo>
                        <a:pt x="258" y="128"/>
                      </a:lnTo>
                      <a:lnTo>
                        <a:pt x="263" y="120"/>
                      </a:lnTo>
                      <a:lnTo>
                        <a:pt x="278" y="109"/>
                      </a:lnTo>
                      <a:lnTo>
                        <a:pt x="273" y="95"/>
                      </a:lnTo>
                      <a:lnTo>
                        <a:pt x="268" y="85"/>
                      </a:lnTo>
                      <a:lnTo>
                        <a:pt x="254" y="70"/>
                      </a:lnTo>
                      <a:lnTo>
                        <a:pt x="254" y="66"/>
                      </a:lnTo>
                      <a:lnTo>
                        <a:pt x="244" y="66"/>
                      </a:lnTo>
                      <a:lnTo>
                        <a:pt x="244" y="41"/>
                      </a:lnTo>
                      <a:lnTo>
                        <a:pt x="244" y="34"/>
                      </a:lnTo>
                      <a:lnTo>
                        <a:pt x="234" y="31"/>
                      </a:lnTo>
                      <a:lnTo>
                        <a:pt x="231" y="21"/>
                      </a:lnTo>
                      <a:lnTo>
                        <a:pt x="215" y="21"/>
                      </a:lnTo>
                      <a:lnTo>
                        <a:pt x="196" y="26"/>
                      </a:lnTo>
                      <a:lnTo>
                        <a:pt x="181" y="16"/>
                      </a:lnTo>
                      <a:lnTo>
                        <a:pt x="177" y="10"/>
                      </a:lnTo>
                      <a:lnTo>
                        <a:pt x="163" y="8"/>
                      </a:lnTo>
                      <a:lnTo>
                        <a:pt x="158" y="0"/>
                      </a:lnTo>
                      <a:lnTo>
                        <a:pt x="145" y="0"/>
                      </a:lnTo>
                      <a:lnTo>
                        <a:pt x="129" y="8"/>
                      </a:lnTo>
                      <a:lnTo>
                        <a:pt x="121" y="16"/>
                      </a:lnTo>
                      <a:lnTo>
                        <a:pt x="114" y="16"/>
                      </a:lnTo>
                      <a:lnTo>
                        <a:pt x="114" y="50"/>
                      </a:lnTo>
                      <a:lnTo>
                        <a:pt x="101" y="70"/>
                      </a:lnTo>
                      <a:lnTo>
                        <a:pt x="77" y="66"/>
                      </a:lnTo>
                      <a:lnTo>
                        <a:pt x="60" y="45"/>
                      </a:lnTo>
                      <a:lnTo>
                        <a:pt x="42" y="31"/>
                      </a:lnTo>
                      <a:lnTo>
                        <a:pt x="18" y="41"/>
                      </a:lnTo>
                      <a:lnTo>
                        <a:pt x="9" y="75"/>
                      </a:lnTo>
                      <a:lnTo>
                        <a:pt x="0" y="100"/>
                      </a:lnTo>
                      <a:lnTo>
                        <a:pt x="0" y="141"/>
                      </a:lnTo>
                      <a:lnTo>
                        <a:pt x="4" y="154"/>
                      </a:lnTo>
                      <a:lnTo>
                        <a:pt x="9" y="154"/>
                      </a:lnTo>
                      <a:lnTo>
                        <a:pt x="18" y="143"/>
                      </a:lnTo>
                      <a:lnTo>
                        <a:pt x="42" y="128"/>
                      </a:lnTo>
                      <a:lnTo>
                        <a:pt x="60" y="124"/>
                      </a:lnTo>
                      <a:lnTo>
                        <a:pt x="67" y="128"/>
                      </a:lnTo>
                      <a:lnTo>
                        <a:pt x="77" y="124"/>
                      </a:lnTo>
                      <a:lnTo>
                        <a:pt x="101" y="124"/>
                      </a:lnTo>
                      <a:lnTo>
                        <a:pt x="125" y="128"/>
                      </a:lnTo>
                      <a:lnTo>
                        <a:pt x="133" y="124"/>
                      </a:lnTo>
                      <a:lnTo>
                        <a:pt x="145" y="115"/>
                      </a:lnTo>
                      <a:lnTo>
                        <a:pt x="146" y="115"/>
                      </a:lnTo>
                      <a:lnTo>
                        <a:pt x="158" y="128"/>
                      </a:lnTo>
                      <a:lnTo>
                        <a:pt x="177" y="128"/>
                      </a:lnTo>
                      <a:lnTo>
                        <a:pt x="196" y="141"/>
                      </a:lnTo>
                      <a:lnTo>
                        <a:pt x="211" y="154"/>
                      </a:lnTo>
                      <a:lnTo>
                        <a:pt x="225" y="15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2" name="Freeform 78"/>
                <p:cNvSpPr>
                  <a:spLocks/>
                </p:cNvSpPr>
                <p:nvPr/>
              </p:nvSpPr>
              <p:spPr bwMode="auto">
                <a:xfrm>
                  <a:off x="1554" y="935"/>
                  <a:ext cx="278" cy="159"/>
                </a:xfrm>
                <a:custGeom>
                  <a:avLst/>
                  <a:gdLst>
                    <a:gd name="T0" fmla="*/ 225 w 278"/>
                    <a:gd name="T1" fmla="*/ 159 h 159"/>
                    <a:gd name="T2" fmla="*/ 231 w 278"/>
                    <a:gd name="T3" fmla="*/ 159 h 159"/>
                    <a:gd name="T4" fmla="*/ 234 w 278"/>
                    <a:gd name="T5" fmla="*/ 143 h 159"/>
                    <a:gd name="T6" fmla="*/ 250 w 278"/>
                    <a:gd name="T7" fmla="*/ 143 h 159"/>
                    <a:gd name="T8" fmla="*/ 254 w 278"/>
                    <a:gd name="T9" fmla="*/ 143 h 159"/>
                    <a:gd name="T10" fmla="*/ 258 w 278"/>
                    <a:gd name="T11" fmla="*/ 128 h 159"/>
                    <a:gd name="T12" fmla="*/ 263 w 278"/>
                    <a:gd name="T13" fmla="*/ 120 h 159"/>
                    <a:gd name="T14" fmla="*/ 278 w 278"/>
                    <a:gd name="T15" fmla="*/ 109 h 159"/>
                    <a:gd name="T16" fmla="*/ 273 w 278"/>
                    <a:gd name="T17" fmla="*/ 95 h 159"/>
                    <a:gd name="T18" fmla="*/ 268 w 278"/>
                    <a:gd name="T19" fmla="*/ 85 h 159"/>
                    <a:gd name="T20" fmla="*/ 254 w 278"/>
                    <a:gd name="T21" fmla="*/ 70 h 159"/>
                    <a:gd name="T22" fmla="*/ 254 w 278"/>
                    <a:gd name="T23" fmla="*/ 66 h 159"/>
                    <a:gd name="T24" fmla="*/ 244 w 278"/>
                    <a:gd name="T25" fmla="*/ 66 h 159"/>
                    <a:gd name="T26" fmla="*/ 244 w 278"/>
                    <a:gd name="T27" fmla="*/ 41 h 159"/>
                    <a:gd name="T28" fmla="*/ 244 w 278"/>
                    <a:gd name="T29" fmla="*/ 34 h 159"/>
                    <a:gd name="T30" fmla="*/ 234 w 278"/>
                    <a:gd name="T31" fmla="*/ 31 h 159"/>
                    <a:gd name="T32" fmla="*/ 231 w 278"/>
                    <a:gd name="T33" fmla="*/ 21 h 159"/>
                    <a:gd name="T34" fmla="*/ 215 w 278"/>
                    <a:gd name="T35" fmla="*/ 21 h 159"/>
                    <a:gd name="T36" fmla="*/ 196 w 278"/>
                    <a:gd name="T37" fmla="*/ 26 h 159"/>
                    <a:gd name="T38" fmla="*/ 181 w 278"/>
                    <a:gd name="T39" fmla="*/ 16 h 159"/>
                    <a:gd name="T40" fmla="*/ 177 w 278"/>
                    <a:gd name="T41" fmla="*/ 10 h 159"/>
                    <a:gd name="T42" fmla="*/ 163 w 278"/>
                    <a:gd name="T43" fmla="*/ 8 h 159"/>
                    <a:gd name="T44" fmla="*/ 158 w 278"/>
                    <a:gd name="T45" fmla="*/ 0 h 159"/>
                    <a:gd name="T46" fmla="*/ 145 w 278"/>
                    <a:gd name="T47" fmla="*/ 0 h 159"/>
                    <a:gd name="T48" fmla="*/ 129 w 278"/>
                    <a:gd name="T49" fmla="*/ 8 h 159"/>
                    <a:gd name="T50" fmla="*/ 121 w 278"/>
                    <a:gd name="T51" fmla="*/ 16 h 159"/>
                    <a:gd name="T52" fmla="*/ 114 w 278"/>
                    <a:gd name="T53" fmla="*/ 16 h 159"/>
                    <a:gd name="T54" fmla="*/ 114 w 278"/>
                    <a:gd name="T55" fmla="*/ 50 h 159"/>
                    <a:gd name="T56" fmla="*/ 101 w 278"/>
                    <a:gd name="T57" fmla="*/ 70 h 159"/>
                    <a:gd name="T58" fmla="*/ 77 w 278"/>
                    <a:gd name="T59" fmla="*/ 66 h 159"/>
                    <a:gd name="T60" fmla="*/ 60 w 278"/>
                    <a:gd name="T61" fmla="*/ 45 h 159"/>
                    <a:gd name="T62" fmla="*/ 42 w 278"/>
                    <a:gd name="T63" fmla="*/ 31 h 159"/>
                    <a:gd name="T64" fmla="*/ 18 w 278"/>
                    <a:gd name="T65" fmla="*/ 41 h 159"/>
                    <a:gd name="T66" fmla="*/ 9 w 278"/>
                    <a:gd name="T67" fmla="*/ 75 h 159"/>
                    <a:gd name="T68" fmla="*/ 0 w 278"/>
                    <a:gd name="T69" fmla="*/ 100 h 159"/>
                    <a:gd name="T70" fmla="*/ 0 w 278"/>
                    <a:gd name="T71" fmla="*/ 141 h 159"/>
                    <a:gd name="T72" fmla="*/ 4 w 278"/>
                    <a:gd name="T73" fmla="*/ 154 h 159"/>
                    <a:gd name="T74" fmla="*/ 9 w 278"/>
                    <a:gd name="T75" fmla="*/ 154 h 159"/>
                    <a:gd name="T76" fmla="*/ 18 w 278"/>
                    <a:gd name="T77" fmla="*/ 143 h 159"/>
                    <a:gd name="T78" fmla="*/ 42 w 278"/>
                    <a:gd name="T79" fmla="*/ 128 h 159"/>
                    <a:gd name="T80" fmla="*/ 60 w 278"/>
                    <a:gd name="T81" fmla="*/ 124 h 159"/>
                    <a:gd name="T82" fmla="*/ 67 w 278"/>
                    <a:gd name="T83" fmla="*/ 128 h 159"/>
                    <a:gd name="T84" fmla="*/ 77 w 278"/>
                    <a:gd name="T85" fmla="*/ 124 h 159"/>
                    <a:gd name="T86" fmla="*/ 101 w 278"/>
                    <a:gd name="T87" fmla="*/ 124 h 159"/>
                    <a:gd name="T88" fmla="*/ 125 w 278"/>
                    <a:gd name="T89" fmla="*/ 128 h 159"/>
                    <a:gd name="T90" fmla="*/ 133 w 278"/>
                    <a:gd name="T91" fmla="*/ 124 h 159"/>
                    <a:gd name="T92" fmla="*/ 145 w 278"/>
                    <a:gd name="T93" fmla="*/ 115 h 159"/>
                    <a:gd name="T94" fmla="*/ 146 w 278"/>
                    <a:gd name="T95" fmla="*/ 115 h 159"/>
                    <a:gd name="T96" fmla="*/ 158 w 278"/>
                    <a:gd name="T97" fmla="*/ 128 h 159"/>
                    <a:gd name="T98" fmla="*/ 177 w 278"/>
                    <a:gd name="T99" fmla="*/ 128 h 159"/>
                    <a:gd name="T100" fmla="*/ 196 w 278"/>
                    <a:gd name="T101" fmla="*/ 141 h 159"/>
                    <a:gd name="T102" fmla="*/ 211 w 278"/>
                    <a:gd name="T103" fmla="*/ 154 h 159"/>
                    <a:gd name="T104" fmla="*/ 225 w 278"/>
                    <a:gd name="T105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78" h="159">
                      <a:moveTo>
                        <a:pt x="225" y="159"/>
                      </a:moveTo>
                      <a:lnTo>
                        <a:pt x="231" y="159"/>
                      </a:lnTo>
                      <a:lnTo>
                        <a:pt x="234" y="143"/>
                      </a:lnTo>
                      <a:lnTo>
                        <a:pt x="250" y="143"/>
                      </a:lnTo>
                      <a:lnTo>
                        <a:pt x="254" y="143"/>
                      </a:lnTo>
                      <a:lnTo>
                        <a:pt x="258" y="128"/>
                      </a:lnTo>
                      <a:lnTo>
                        <a:pt x="263" y="120"/>
                      </a:lnTo>
                      <a:lnTo>
                        <a:pt x="278" y="109"/>
                      </a:lnTo>
                      <a:lnTo>
                        <a:pt x="273" y="95"/>
                      </a:lnTo>
                      <a:lnTo>
                        <a:pt x="268" y="85"/>
                      </a:lnTo>
                      <a:lnTo>
                        <a:pt x="254" y="70"/>
                      </a:lnTo>
                      <a:lnTo>
                        <a:pt x="254" y="66"/>
                      </a:lnTo>
                      <a:lnTo>
                        <a:pt x="244" y="66"/>
                      </a:lnTo>
                      <a:lnTo>
                        <a:pt x="244" y="41"/>
                      </a:lnTo>
                      <a:lnTo>
                        <a:pt x="244" y="34"/>
                      </a:lnTo>
                      <a:lnTo>
                        <a:pt x="234" y="31"/>
                      </a:lnTo>
                      <a:lnTo>
                        <a:pt x="231" y="21"/>
                      </a:lnTo>
                      <a:lnTo>
                        <a:pt x="215" y="21"/>
                      </a:lnTo>
                      <a:lnTo>
                        <a:pt x="196" y="26"/>
                      </a:lnTo>
                      <a:lnTo>
                        <a:pt x="181" y="16"/>
                      </a:lnTo>
                      <a:lnTo>
                        <a:pt x="177" y="10"/>
                      </a:lnTo>
                      <a:lnTo>
                        <a:pt x="163" y="8"/>
                      </a:lnTo>
                      <a:lnTo>
                        <a:pt x="158" y="0"/>
                      </a:lnTo>
                      <a:lnTo>
                        <a:pt x="145" y="0"/>
                      </a:lnTo>
                      <a:lnTo>
                        <a:pt x="129" y="8"/>
                      </a:lnTo>
                      <a:lnTo>
                        <a:pt x="121" y="16"/>
                      </a:lnTo>
                      <a:lnTo>
                        <a:pt x="114" y="16"/>
                      </a:lnTo>
                      <a:lnTo>
                        <a:pt x="114" y="50"/>
                      </a:lnTo>
                      <a:lnTo>
                        <a:pt x="101" y="70"/>
                      </a:lnTo>
                      <a:lnTo>
                        <a:pt x="77" y="66"/>
                      </a:lnTo>
                      <a:lnTo>
                        <a:pt x="60" y="45"/>
                      </a:lnTo>
                      <a:lnTo>
                        <a:pt x="42" y="31"/>
                      </a:lnTo>
                      <a:lnTo>
                        <a:pt x="18" y="41"/>
                      </a:lnTo>
                      <a:lnTo>
                        <a:pt x="9" y="75"/>
                      </a:lnTo>
                      <a:lnTo>
                        <a:pt x="0" y="100"/>
                      </a:lnTo>
                      <a:lnTo>
                        <a:pt x="0" y="141"/>
                      </a:lnTo>
                      <a:lnTo>
                        <a:pt x="4" y="154"/>
                      </a:lnTo>
                      <a:lnTo>
                        <a:pt x="9" y="154"/>
                      </a:lnTo>
                      <a:lnTo>
                        <a:pt x="18" y="143"/>
                      </a:lnTo>
                      <a:lnTo>
                        <a:pt x="42" y="128"/>
                      </a:lnTo>
                      <a:lnTo>
                        <a:pt x="60" y="124"/>
                      </a:lnTo>
                      <a:lnTo>
                        <a:pt x="67" y="128"/>
                      </a:lnTo>
                      <a:lnTo>
                        <a:pt x="77" y="124"/>
                      </a:lnTo>
                      <a:lnTo>
                        <a:pt x="101" y="124"/>
                      </a:lnTo>
                      <a:lnTo>
                        <a:pt x="125" y="128"/>
                      </a:lnTo>
                      <a:lnTo>
                        <a:pt x="133" y="124"/>
                      </a:lnTo>
                      <a:lnTo>
                        <a:pt x="145" y="115"/>
                      </a:lnTo>
                      <a:lnTo>
                        <a:pt x="146" y="115"/>
                      </a:lnTo>
                      <a:lnTo>
                        <a:pt x="158" y="128"/>
                      </a:lnTo>
                      <a:lnTo>
                        <a:pt x="177" y="128"/>
                      </a:lnTo>
                      <a:lnTo>
                        <a:pt x="196" y="141"/>
                      </a:lnTo>
                      <a:lnTo>
                        <a:pt x="211" y="154"/>
                      </a:lnTo>
                      <a:lnTo>
                        <a:pt x="225" y="159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3" name="Freeform 79"/>
                <p:cNvSpPr>
                  <a:spLocks/>
                </p:cNvSpPr>
                <p:nvPr/>
              </p:nvSpPr>
              <p:spPr bwMode="auto">
                <a:xfrm>
                  <a:off x="1621" y="809"/>
                  <a:ext cx="162" cy="150"/>
                </a:xfrm>
                <a:custGeom>
                  <a:avLst/>
                  <a:gdLst>
                    <a:gd name="T0" fmla="*/ 159 w 162"/>
                    <a:gd name="T1" fmla="*/ 144 h 150"/>
                    <a:gd name="T2" fmla="*/ 153 w 162"/>
                    <a:gd name="T3" fmla="*/ 140 h 150"/>
                    <a:gd name="T4" fmla="*/ 159 w 162"/>
                    <a:gd name="T5" fmla="*/ 124 h 150"/>
                    <a:gd name="T6" fmla="*/ 162 w 162"/>
                    <a:gd name="T7" fmla="*/ 119 h 150"/>
                    <a:gd name="T8" fmla="*/ 162 w 162"/>
                    <a:gd name="T9" fmla="*/ 109 h 150"/>
                    <a:gd name="T10" fmla="*/ 153 w 162"/>
                    <a:gd name="T11" fmla="*/ 105 h 150"/>
                    <a:gd name="T12" fmla="*/ 144 w 162"/>
                    <a:gd name="T13" fmla="*/ 90 h 150"/>
                    <a:gd name="T14" fmla="*/ 139 w 162"/>
                    <a:gd name="T15" fmla="*/ 90 h 150"/>
                    <a:gd name="T16" fmla="*/ 135 w 162"/>
                    <a:gd name="T17" fmla="*/ 70 h 150"/>
                    <a:gd name="T18" fmla="*/ 125 w 162"/>
                    <a:gd name="T19" fmla="*/ 61 h 150"/>
                    <a:gd name="T20" fmla="*/ 125 w 162"/>
                    <a:gd name="T21" fmla="*/ 56 h 150"/>
                    <a:gd name="T22" fmla="*/ 129 w 162"/>
                    <a:gd name="T23" fmla="*/ 50 h 150"/>
                    <a:gd name="T24" fmla="*/ 153 w 162"/>
                    <a:gd name="T25" fmla="*/ 41 h 150"/>
                    <a:gd name="T26" fmla="*/ 162 w 162"/>
                    <a:gd name="T27" fmla="*/ 15 h 150"/>
                    <a:gd name="T28" fmla="*/ 148 w 162"/>
                    <a:gd name="T29" fmla="*/ 0 h 150"/>
                    <a:gd name="T30" fmla="*/ 110 w 162"/>
                    <a:gd name="T31" fmla="*/ 10 h 150"/>
                    <a:gd name="T32" fmla="*/ 75 w 162"/>
                    <a:gd name="T33" fmla="*/ 7 h 150"/>
                    <a:gd name="T34" fmla="*/ 19 w 162"/>
                    <a:gd name="T35" fmla="*/ 25 h 150"/>
                    <a:gd name="T36" fmla="*/ 0 w 162"/>
                    <a:gd name="T37" fmla="*/ 45 h 150"/>
                    <a:gd name="T38" fmla="*/ 6 w 162"/>
                    <a:gd name="T39" fmla="*/ 75 h 150"/>
                    <a:gd name="T40" fmla="*/ 14 w 162"/>
                    <a:gd name="T41" fmla="*/ 100 h 150"/>
                    <a:gd name="T42" fmla="*/ 39 w 162"/>
                    <a:gd name="T43" fmla="*/ 105 h 150"/>
                    <a:gd name="T44" fmla="*/ 43 w 162"/>
                    <a:gd name="T45" fmla="*/ 140 h 150"/>
                    <a:gd name="T46" fmla="*/ 49 w 162"/>
                    <a:gd name="T47" fmla="*/ 140 h 150"/>
                    <a:gd name="T48" fmla="*/ 57 w 162"/>
                    <a:gd name="T49" fmla="*/ 131 h 150"/>
                    <a:gd name="T50" fmla="*/ 73 w 162"/>
                    <a:gd name="T51" fmla="*/ 124 h 150"/>
                    <a:gd name="T52" fmla="*/ 87 w 162"/>
                    <a:gd name="T53" fmla="*/ 124 h 150"/>
                    <a:gd name="T54" fmla="*/ 92 w 162"/>
                    <a:gd name="T55" fmla="*/ 131 h 150"/>
                    <a:gd name="T56" fmla="*/ 105 w 162"/>
                    <a:gd name="T57" fmla="*/ 134 h 150"/>
                    <a:gd name="T58" fmla="*/ 110 w 162"/>
                    <a:gd name="T59" fmla="*/ 140 h 150"/>
                    <a:gd name="T60" fmla="*/ 125 w 162"/>
                    <a:gd name="T61" fmla="*/ 150 h 150"/>
                    <a:gd name="T62" fmla="*/ 144 w 162"/>
                    <a:gd name="T63" fmla="*/ 144 h 150"/>
                    <a:gd name="T64" fmla="*/ 159 w 162"/>
                    <a:gd name="T65" fmla="*/ 144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2" h="150">
                      <a:moveTo>
                        <a:pt x="159" y="144"/>
                      </a:moveTo>
                      <a:lnTo>
                        <a:pt x="153" y="140"/>
                      </a:lnTo>
                      <a:lnTo>
                        <a:pt x="159" y="124"/>
                      </a:lnTo>
                      <a:lnTo>
                        <a:pt x="162" y="119"/>
                      </a:lnTo>
                      <a:lnTo>
                        <a:pt x="162" y="109"/>
                      </a:lnTo>
                      <a:lnTo>
                        <a:pt x="153" y="105"/>
                      </a:lnTo>
                      <a:lnTo>
                        <a:pt x="144" y="90"/>
                      </a:lnTo>
                      <a:lnTo>
                        <a:pt x="139" y="90"/>
                      </a:lnTo>
                      <a:lnTo>
                        <a:pt x="135" y="70"/>
                      </a:lnTo>
                      <a:lnTo>
                        <a:pt x="125" y="61"/>
                      </a:lnTo>
                      <a:lnTo>
                        <a:pt x="125" y="56"/>
                      </a:lnTo>
                      <a:lnTo>
                        <a:pt x="129" y="50"/>
                      </a:lnTo>
                      <a:lnTo>
                        <a:pt x="153" y="41"/>
                      </a:lnTo>
                      <a:lnTo>
                        <a:pt x="162" y="15"/>
                      </a:lnTo>
                      <a:lnTo>
                        <a:pt x="148" y="0"/>
                      </a:lnTo>
                      <a:lnTo>
                        <a:pt x="110" y="10"/>
                      </a:lnTo>
                      <a:lnTo>
                        <a:pt x="75" y="7"/>
                      </a:lnTo>
                      <a:lnTo>
                        <a:pt x="19" y="25"/>
                      </a:lnTo>
                      <a:lnTo>
                        <a:pt x="0" y="45"/>
                      </a:lnTo>
                      <a:lnTo>
                        <a:pt x="6" y="75"/>
                      </a:lnTo>
                      <a:lnTo>
                        <a:pt x="14" y="100"/>
                      </a:lnTo>
                      <a:lnTo>
                        <a:pt x="39" y="105"/>
                      </a:lnTo>
                      <a:lnTo>
                        <a:pt x="43" y="140"/>
                      </a:lnTo>
                      <a:lnTo>
                        <a:pt x="49" y="140"/>
                      </a:lnTo>
                      <a:lnTo>
                        <a:pt x="57" y="131"/>
                      </a:lnTo>
                      <a:lnTo>
                        <a:pt x="73" y="124"/>
                      </a:lnTo>
                      <a:lnTo>
                        <a:pt x="87" y="124"/>
                      </a:lnTo>
                      <a:lnTo>
                        <a:pt x="92" y="131"/>
                      </a:lnTo>
                      <a:lnTo>
                        <a:pt x="105" y="134"/>
                      </a:lnTo>
                      <a:lnTo>
                        <a:pt x="110" y="140"/>
                      </a:lnTo>
                      <a:lnTo>
                        <a:pt x="125" y="150"/>
                      </a:lnTo>
                      <a:lnTo>
                        <a:pt x="144" y="144"/>
                      </a:lnTo>
                      <a:lnTo>
                        <a:pt x="159" y="14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4" name="Freeform 80"/>
                <p:cNvSpPr>
                  <a:spLocks/>
                </p:cNvSpPr>
                <p:nvPr/>
              </p:nvSpPr>
              <p:spPr bwMode="auto">
                <a:xfrm>
                  <a:off x="1621" y="809"/>
                  <a:ext cx="162" cy="150"/>
                </a:xfrm>
                <a:custGeom>
                  <a:avLst/>
                  <a:gdLst>
                    <a:gd name="T0" fmla="*/ 159 w 162"/>
                    <a:gd name="T1" fmla="*/ 144 h 150"/>
                    <a:gd name="T2" fmla="*/ 153 w 162"/>
                    <a:gd name="T3" fmla="*/ 140 h 150"/>
                    <a:gd name="T4" fmla="*/ 159 w 162"/>
                    <a:gd name="T5" fmla="*/ 124 h 150"/>
                    <a:gd name="T6" fmla="*/ 162 w 162"/>
                    <a:gd name="T7" fmla="*/ 119 h 150"/>
                    <a:gd name="T8" fmla="*/ 162 w 162"/>
                    <a:gd name="T9" fmla="*/ 109 h 150"/>
                    <a:gd name="T10" fmla="*/ 153 w 162"/>
                    <a:gd name="T11" fmla="*/ 105 h 150"/>
                    <a:gd name="T12" fmla="*/ 144 w 162"/>
                    <a:gd name="T13" fmla="*/ 90 h 150"/>
                    <a:gd name="T14" fmla="*/ 139 w 162"/>
                    <a:gd name="T15" fmla="*/ 90 h 150"/>
                    <a:gd name="T16" fmla="*/ 135 w 162"/>
                    <a:gd name="T17" fmla="*/ 70 h 150"/>
                    <a:gd name="T18" fmla="*/ 125 w 162"/>
                    <a:gd name="T19" fmla="*/ 61 h 150"/>
                    <a:gd name="T20" fmla="*/ 125 w 162"/>
                    <a:gd name="T21" fmla="*/ 56 h 150"/>
                    <a:gd name="T22" fmla="*/ 129 w 162"/>
                    <a:gd name="T23" fmla="*/ 50 h 150"/>
                    <a:gd name="T24" fmla="*/ 153 w 162"/>
                    <a:gd name="T25" fmla="*/ 41 h 150"/>
                    <a:gd name="T26" fmla="*/ 162 w 162"/>
                    <a:gd name="T27" fmla="*/ 15 h 150"/>
                    <a:gd name="T28" fmla="*/ 148 w 162"/>
                    <a:gd name="T29" fmla="*/ 0 h 150"/>
                    <a:gd name="T30" fmla="*/ 110 w 162"/>
                    <a:gd name="T31" fmla="*/ 10 h 150"/>
                    <a:gd name="T32" fmla="*/ 75 w 162"/>
                    <a:gd name="T33" fmla="*/ 7 h 150"/>
                    <a:gd name="T34" fmla="*/ 19 w 162"/>
                    <a:gd name="T35" fmla="*/ 25 h 150"/>
                    <a:gd name="T36" fmla="*/ 0 w 162"/>
                    <a:gd name="T37" fmla="*/ 45 h 150"/>
                    <a:gd name="T38" fmla="*/ 6 w 162"/>
                    <a:gd name="T39" fmla="*/ 75 h 150"/>
                    <a:gd name="T40" fmla="*/ 14 w 162"/>
                    <a:gd name="T41" fmla="*/ 100 h 150"/>
                    <a:gd name="T42" fmla="*/ 39 w 162"/>
                    <a:gd name="T43" fmla="*/ 105 h 150"/>
                    <a:gd name="T44" fmla="*/ 43 w 162"/>
                    <a:gd name="T45" fmla="*/ 140 h 150"/>
                    <a:gd name="T46" fmla="*/ 49 w 162"/>
                    <a:gd name="T47" fmla="*/ 140 h 150"/>
                    <a:gd name="T48" fmla="*/ 57 w 162"/>
                    <a:gd name="T49" fmla="*/ 131 h 150"/>
                    <a:gd name="T50" fmla="*/ 73 w 162"/>
                    <a:gd name="T51" fmla="*/ 124 h 150"/>
                    <a:gd name="T52" fmla="*/ 87 w 162"/>
                    <a:gd name="T53" fmla="*/ 124 h 150"/>
                    <a:gd name="T54" fmla="*/ 92 w 162"/>
                    <a:gd name="T55" fmla="*/ 131 h 150"/>
                    <a:gd name="T56" fmla="*/ 105 w 162"/>
                    <a:gd name="T57" fmla="*/ 134 h 150"/>
                    <a:gd name="T58" fmla="*/ 110 w 162"/>
                    <a:gd name="T59" fmla="*/ 140 h 150"/>
                    <a:gd name="T60" fmla="*/ 125 w 162"/>
                    <a:gd name="T61" fmla="*/ 150 h 150"/>
                    <a:gd name="T62" fmla="*/ 144 w 162"/>
                    <a:gd name="T63" fmla="*/ 144 h 150"/>
                    <a:gd name="T64" fmla="*/ 159 w 162"/>
                    <a:gd name="T65" fmla="*/ 144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2" h="150">
                      <a:moveTo>
                        <a:pt x="159" y="144"/>
                      </a:moveTo>
                      <a:lnTo>
                        <a:pt x="153" y="140"/>
                      </a:lnTo>
                      <a:lnTo>
                        <a:pt x="159" y="124"/>
                      </a:lnTo>
                      <a:lnTo>
                        <a:pt x="162" y="119"/>
                      </a:lnTo>
                      <a:lnTo>
                        <a:pt x="162" y="109"/>
                      </a:lnTo>
                      <a:lnTo>
                        <a:pt x="153" y="105"/>
                      </a:lnTo>
                      <a:lnTo>
                        <a:pt x="144" y="90"/>
                      </a:lnTo>
                      <a:lnTo>
                        <a:pt x="139" y="90"/>
                      </a:lnTo>
                      <a:lnTo>
                        <a:pt x="135" y="70"/>
                      </a:lnTo>
                      <a:lnTo>
                        <a:pt x="125" y="61"/>
                      </a:lnTo>
                      <a:lnTo>
                        <a:pt x="125" y="56"/>
                      </a:lnTo>
                      <a:lnTo>
                        <a:pt x="129" y="50"/>
                      </a:lnTo>
                      <a:lnTo>
                        <a:pt x="153" y="41"/>
                      </a:lnTo>
                      <a:lnTo>
                        <a:pt x="162" y="15"/>
                      </a:lnTo>
                      <a:lnTo>
                        <a:pt x="148" y="0"/>
                      </a:lnTo>
                      <a:lnTo>
                        <a:pt x="110" y="10"/>
                      </a:lnTo>
                      <a:lnTo>
                        <a:pt x="75" y="7"/>
                      </a:lnTo>
                      <a:lnTo>
                        <a:pt x="19" y="25"/>
                      </a:lnTo>
                      <a:lnTo>
                        <a:pt x="0" y="45"/>
                      </a:lnTo>
                      <a:lnTo>
                        <a:pt x="6" y="75"/>
                      </a:lnTo>
                      <a:lnTo>
                        <a:pt x="14" y="100"/>
                      </a:lnTo>
                      <a:lnTo>
                        <a:pt x="39" y="105"/>
                      </a:lnTo>
                      <a:lnTo>
                        <a:pt x="43" y="140"/>
                      </a:lnTo>
                      <a:lnTo>
                        <a:pt x="49" y="140"/>
                      </a:lnTo>
                      <a:lnTo>
                        <a:pt x="57" y="131"/>
                      </a:lnTo>
                      <a:lnTo>
                        <a:pt x="73" y="124"/>
                      </a:lnTo>
                      <a:lnTo>
                        <a:pt x="87" y="124"/>
                      </a:lnTo>
                      <a:lnTo>
                        <a:pt x="92" y="131"/>
                      </a:lnTo>
                      <a:lnTo>
                        <a:pt x="105" y="134"/>
                      </a:lnTo>
                      <a:lnTo>
                        <a:pt x="110" y="140"/>
                      </a:lnTo>
                      <a:lnTo>
                        <a:pt x="125" y="150"/>
                      </a:lnTo>
                      <a:lnTo>
                        <a:pt x="144" y="144"/>
                      </a:lnTo>
                      <a:lnTo>
                        <a:pt x="159" y="14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5" name="Freeform 81"/>
                <p:cNvSpPr>
                  <a:spLocks/>
                </p:cNvSpPr>
                <p:nvPr/>
              </p:nvSpPr>
              <p:spPr bwMode="auto">
                <a:xfrm>
                  <a:off x="442" y="1023"/>
                  <a:ext cx="85" cy="85"/>
                </a:xfrm>
                <a:custGeom>
                  <a:avLst/>
                  <a:gdLst>
                    <a:gd name="T0" fmla="*/ 28 w 85"/>
                    <a:gd name="T1" fmla="*/ 0 h 85"/>
                    <a:gd name="T2" fmla="*/ 0 w 85"/>
                    <a:gd name="T3" fmla="*/ 25 h 85"/>
                    <a:gd name="T4" fmla="*/ 3 w 85"/>
                    <a:gd name="T5" fmla="*/ 40 h 85"/>
                    <a:gd name="T6" fmla="*/ 14 w 85"/>
                    <a:gd name="T7" fmla="*/ 60 h 85"/>
                    <a:gd name="T8" fmla="*/ 28 w 85"/>
                    <a:gd name="T9" fmla="*/ 51 h 85"/>
                    <a:gd name="T10" fmla="*/ 44 w 85"/>
                    <a:gd name="T11" fmla="*/ 51 h 85"/>
                    <a:gd name="T12" fmla="*/ 56 w 85"/>
                    <a:gd name="T13" fmla="*/ 53 h 85"/>
                    <a:gd name="T14" fmla="*/ 56 w 85"/>
                    <a:gd name="T15" fmla="*/ 79 h 85"/>
                    <a:gd name="T16" fmla="*/ 56 w 85"/>
                    <a:gd name="T17" fmla="*/ 85 h 85"/>
                    <a:gd name="T18" fmla="*/ 80 w 85"/>
                    <a:gd name="T19" fmla="*/ 76 h 85"/>
                    <a:gd name="T20" fmla="*/ 85 w 85"/>
                    <a:gd name="T21" fmla="*/ 34 h 85"/>
                    <a:gd name="T22" fmla="*/ 80 w 85"/>
                    <a:gd name="T23" fmla="*/ 14 h 85"/>
                    <a:gd name="T24" fmla="*/ 28 w 85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5" h="85">
                      <a:moveTo>
                        <a:pt x="28" y="0"/>
                      </a:moveTo>
                      <a:lnTo>
                        <a:pt x="0" y="25"/>
                      </a:lnTo>
                      <a:lnTo>
                        <a:pt x="3" y="40"/>
                      </a:lnTo>
                      <a:lnTo>
                        <a:pt x="14" y="60"/>
                      </a:lnTo>
                      <a:lnTo>
                        <a:pt x="28" y="51"/>
                      </a:lnTo>
                      <a:lnTo>
                        <a:pt x="44" y="51"/>
                      </a:lnTo>
                      <a:lnTo>
                        <a:pt x="56" y="53"/>
                      </a:lnTo>
                      <a:lnTo>
                        <a:pt x="56" y="79"/>
                      </a:lnTo>
                      <a:lnTo>
                        <a:pt x="56" y="85"/>
                      </a:lnTo>
                      <a:lnTo>
                        <a:pt x="80" y="76"/>
                      </a:lnTo>
                      <a:lnTo>
                        <a:pt x="85" y="34"/>
                      </a:lnTo>
                      <a:lnTo>
                        <a:pt x="80" y="1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6" name="Freeform 82"/>
                <p:cNvSpPr>
                  <a:spLocks/>
                </p:cNvSpPr>
                <p:nvPr/>
              </p:nvSpPr>
              <p:spPr bwMode="auto">
                <a:xfrm>
                  <a:off x="442" y="1023"/>
                  <a:ext cx="85" cy="85"/>
                </a:xfrm>
                <a:custGeom>
                  <a:avLst/>
                  <a:gdLst>
                    <a:gd name="T0" fmla="*/ 28 w 85"/>
                    <a:gd name="T1" fmla="*/ 0 h 85"/>
                    <a:gd name="T2" fmla="*/ 0 w 85"/>
                    <a:gd name="T3" fmla="*/ 25 h 85"/>
                    <a:gd name="T4" fmla="*/ 3 w 85"/>
                    <a:gd name="T5" fmla="*/ 40 h 85"/>
                    <a:gd name="T6" fmla="*/ 14 w 85"/>
                    <a:gd name="T7" fmla="*/ 60 h 85"/>
                    <a:gd name="T8" fmla="*/ 28 w 85"/>
                    <a:gd name="T9" fmla="*/ 51 h 85"/>
                    <a:gd name="T10" fmla="*/ 44 w 85"/>
                    <a:gd name="T11" fmla="*/ 51 h 85"/>
                    <a:gd name="T12" fmla="*/ 56 w 85"/>
                    <a:gd name="T13" fmla="*/ 53 h 85"/>
                    <a:gd name="T14" fmla="*/ 56 w 85"/>
                    <a:gd name="T15" fmla="*/ 79 h 85"/>
                    <a:gd name="T16" fmla="*/ 56 w 85"/>
                    <a:gd name="T17" fmla="*/ 85 h 85"/>
                    <a:gd name="T18" fmla="*/ 80 w 85"/>
                    <a:gd name="T19" fmla="*/ 76 h 85"/>
                    <a:gd name="T20" fmla="*/ 85 w 85"/>
                    <a:gd name="T21" fmla="*/ 34 h 85"/>
                    <a:gd name="T22" fmla="*/ 80 w 85"/>
                    <a:gd name="T23" fmla="*/ 14 h 85"/>
                    <a:gd name="T24" fmla="*/ 28 w 85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5" h="85">
                      <a:moveTo>
                        <a:pt x="28" y="0"/>
                      </a:moveTo>
                      <a:lnTo>
                        <a:pt x="0" y="25"/>
                      </a:lnTo>
                      <a:lnTo>
                        <a:pt x="3" y="40"/>
                      </a:lnTo>
                      <a:lnTo>
                        <a:pt x="14" y="60"/>
                      </a:lnTo>
                      <a:lnTo>
                        <a:pt x="28" y="51"/>
                      </a:lnTo>
                      <a:lnTo>
                        <a:pt x="44" y="51"/>
                      </a:lnTo>
                      <a:lnTo>
                        <a:pt x="56" y="53"/>
                      </a:lnTo>
                      <a:lnTo>
                        <a:pt x="56" y="79"/>
                      </a:lnTo>
                      <a:lnTo>
                        <a:pt x="56" y="85"/>
                      </a:lnTo>
                      <a:lnTo>
                        <a:pt x="80" y="76"/>
                      </a:lnTo>
                      <a:lnTo>
                        <a:pt x="85" y="34"/>
                      </a:lnTo>
                      <a:lnTo>
                        <a:pt x="80" y="1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7" name="Freeform 83"/>
                <p:cNvSpPr>
                  <a:spLocks/>
                </p:cNvSpPr>
                <p:nvPr/>
              </p:nvSpPr>
              <p:spPr bwMode="auto">
                <a:xfrm>
                  <a:off x="442" y="1023"/>
                  <a:ext cx="85" cy="85"/>
                </a:xfrm>
                <a:custGeom>
                  <a:avLst/>
                  <a:gdLst>
                    <a:gd name="T0" fmla="*/ 28 w 85"/>
                    <a:gd name="T1" fmla="*/ 0 h 85"/>
                    <a:gd name="T2" fmla="*/ 0 w 85"/>
                    <a:gd name="T3" fmla="*/ 25 h 85"/>
                    <a:gd name="T4" fmla="*/ 3 w 85"/>
                    <a:gd name="T5" fmla="*/ 40 h 85"/>
                    <a:gd name="T6" fmla="*/ 14 w 85"/>
                    <a:gd name="T7" fmla="*/ 60 h 85"/>
                    <a:gd name="T8" fmla="*/ 28 w 85"/>
                    <a:gd name="T9" fmla="*/ 51 h 85"/>
                    <a:gd name="T10" fmla="*/ 44 w 85"/>
                    <a:gd name="T11" fmla="*/ 51 h 85"/>
                    <a:gd name="T12" fmla="*/ 56 w 85"/>
                    <a:gd name="T13" fmla="*/ 53 h 85"/>
                    <a:gd name="T14" fmla="*/ 56 w 85"/>
                    <a:gd name="T15" fmla="*/ 79 h 85"/>
                    <a:gd name="T16" fmla="*/ 56 w 85"/>
                    <a:gd name="T17" fmla="*/ 85 h 85"/>
                    <a:gd name="T18" fmla="*/ 80 w 85"/>
                    <a:gd name="T19" fmla="*/ 76 h 85"/>
                    <a:gd name="T20" fmla="*/ 85 w 85"/>
                    <a:gd name="T21" fmla="*/ 34 h 85"/>
                    <a:gd name="T22" fmla="*/ 80 w 85"/>
                    <a:gd name="T23" fmla="*/ 14 h 85"/>
                    <a:gd name="T24" fmla="*/ 28 w 85"/>
                    <a:gd name="T25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5" h="85">
                      <a:moveTo>
                        <a:pt x="28" y="0"/>
                      </a:moveTo>
                      <a:lnTo>
                        <a:pt x="0" y="25"/>
                      </a:lnTo>
                      <a:lnTo>
                        <a:pt x="3" y="40"/>
                      </a:lnTo>
                      <a:lnTo>
                        <a:pt x="14" y="60"/>
                      </a:lnTo>
                      <a:lnTo>
                        <a:pt x="28" y="51"/>
                      </a:lnTo>
                      <a:lnTo>
                        <a:pt x="44" y="51"/>
                      </a:lnTo>
                      <a:lnTo>
                        <a:pt x="56" y="53"/>
                      </a:lnTo>
                      <a:lnTo>
                        <a:pt x="56" y="79"/>
                      </a:lnTo>
                      <a:lnTo>
                        <a:pt x="56" y="85"/>
                      </a:lnTo>
                      <a:lnTo>
                        <a:pt x="80" y="76"/>
                      </a:lnTo>
                      <a:lnTo>
                        <a:pt x="85" y="34"/>
                      </a:lnTo>
                      <a:lnTo>
                        <a:pt x="80" y="14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8" name="Freeform 84"/>
                <p:cNvSpPr>
                  <a:spLocks/>
                </p:cNvSpPr>
                <p:nvPr/>
              </p:nvSpPr>
              <p:spPr bwMode="auto">
                <a:xfrm>
                  <a:off x="532" y="804"/>
                  <a:ext cx="51" cy="44"/>
                </a:xfrm>
                <a:custGeom>
                  <a:avLst/>
                  <a:gdLst>
                    <a:gd name="T0" fmla="*/ 0 w 51"/>
                    <a:gd name="T1" fmla="*/ 44 h 44"/>
                    <a:gd name="T2" fmla="*/ 38 w 51"/>
                    <a:gd name="T3" fmla="*/ 29 h 44"/>
                    <a:gd name="T4" fmla="*/ 51 w 51"/>
                    <a:gd name="T5" fmla="*/ 0 h 44"/>
                    <a:gd name="T6" fmla="*/ 20 w 51"/>
                    <a:gd name="T7" fmla="*/ 11 h 44"/>
                    <a:gd name="T8" fmla="*/ 15 w 51"/>
                    <a:gd name="T9" fmla="*/ 35 h 44"/>
                    <a:gd name="T10" fmla="*/ 0 w 51"/>
                    <a:gd name="T11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44">
                      <a:moveTo>
                        <a:pt x="0" y="44"/>
                      </a:moveTo>
                      <a:lnTo>
                        <a:pt x="38" y="29"/>
                      </a:lnTo>
                      <a:lnTo>
                        <a:pt x="51" y="0"/>
                      </a:lnTo>
                      <a:lnTo>
                        <a:pt x="20" y="11"/>
                      </a:lnTo>
                      <a:lnTo>
                        <a:pt x="15" y="35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79" name="Freeform 85"/>
                <p:cNvSpPr>
                  <a:spLocks/>
                </p:cNvSpPr>
                <p:nvPr/>
              </p:nvSpPr>
              <p:spPr bwMode="auto">
                <a:xfrm>
                  <a:off x="532" y="804"/>
                  <a:ext cx="51" cy="44"/>
                </a:xfrm>
                <a:custGeom>
                  <a:avLst/>
                  <a:gdLst>
                    <a:gd name="T0" fmla="*/ 0 w 51"/>
                    <a:gd name="T1" fmla="*/ 44 h 44"/>
                    <a:gd name="T2" fmla="*/ 38 w 51"/>
                    <a:gd name="T3" fmla="*/ 29 h 44"/>
                    <a:gd name="T4" fmla="*/ 51 w 51"/>
                    <a:gd name="T5" fmla="*/ 0 h 44"/>
                    <a:gd name="T6" fmla="*/ 20 w 51"/>
                    <a:gd name="T7" fmla="*/ 11 h 44"/>
                    <a:gd name="T8" fmla="*/ 15 w 51"/>
                    <a:gd name="T9" fmla="*/ 35 h 44"/>
                    <a:gd name="T10" fmla="*/ 0 w 51"/>
                    <a:gd name="T11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44">
                      <a:moveTo>
                        <a:pt x="0" y="44"/>
                      </a:moveTo>
                      <a:lnTo>
                        <a:pt x="38" y="29"/>
                      </a:lnTo>
                      <a:lnTo>
                        <a:pt x="51" y="0"/>
                      </a:lnTo>
                      <a:lnTo>
                        <a:pt x="20" y="11"/>
                      </a:lnTo>
                      <a:lnTo>
                        <a:pt x="15" y="35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80" name="Freeform 86"/>
                <p:cNvSpPr>
                  <a:spLocks/>
                </p:cNvSpPr>
                <p:nvPr/>
              </p:nvSpPr>
              <p:spPr bwMode="auto">
                <a:xfrm>
                  <a:off x="532" y="804"/>
                  <a:ext cx="51" cy="44"/>
                </a:xfrm>
                <a:custGeom>
                  <a:avLst/>
                  <a:gdLst>
                    <a:gd name="T0" fmla="*/ 0 w 51"/>
                    <a:gd name="T1" fmla="*/ 44 h 44"/>
                    <a:gd name="T2" fmla="*/ 38 w 51"/>
                    <a:gd name="T3" fmla="*/ 29 h 44"/>
                    <a:gd name="T4" fmla="*/ 51 w 51"/>
                    <a:gd name="T5" fmla="*/ 0 h 44"/>
                    <a:gd name="T6" fmla="*/ 20 w 51"/>
                    <a:gd name="T7" fmla="*/ 11 h 44"/>
                    <a:gd name="T8" fmla="*/ 15 w 51"/>
                    <a:gd name="T9" fmla="*/ 35 h 44"/>
                    <a:gd name="T10" fmla="*/ 0 w 51"/>
                    <a:gd name="T11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1" h="44">
                      <a:moveTo>
                        <a:pt x="0" y="44"/>
                      </a:moveTo>
                      <a:lnTo>
                        <a:pt x="38" y="29"/>
                      </a:lnTo>
                      <a:lnTo>
                        <a:pt x="51" y="0"/>
                      </a:lnTo>
                      <a:lnTo>
                        <a:pt x="20" y="11"/>
                      </a:lnTo>
                      <a:lnTo>
                        <a:pt x="15" y="35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81" name="Freeform 87"/>
                <p:cNvSpPr>
                  <a:spLocks/>
                </p:cNvSpPr>
                <p:nvPr/>
              </p:nvSpPr>
              <p:spPr bwMode="auto">
                <a:xfrm>
                  <a:off x="994" y="0"/>
                  <a:ext cx="718" cy="934"/>
                </a:xfrm>
                <a:custGeom>
                  <a:avLst/>
                  <a:gdLst>
                    <a:gd name="T0" fmla="*/ 215 w 718"/>
                    <a:gd name="T1" fmla="*/ 852 h 934"/>
                    <a:gd name="T2" fmla="*/ 238 w 718"/>
                    <a:gd name="T3" fmla="*/ 803 h 934"/>
                    <a:gd name="T4" fmla="*/ 253 w 718"/>
                    <a:gd name="T5" fmla="*/ 724 h 934"/>
                    <a:gd name="T6" fmla="*/ 238 w 718"/>
                    <a:gd name="T7" fmla="*/ 654 h 934"/>
                    <a:gd name="T8" fmla="*/ 238 w 718"/>
                    <a:gd name="T9" fmla="*/ 564 h 934"/>
                    <a:gd name="T10" fmla="*/ 267 w 718"/>
                    <a:gd name="T11" fmla="*/ 525 h 934"/>
                    <a:gd name="T12" fmla="*/ 305 w 718"/>
                    <a:gd name="T13" fmla="*/ 514 h 934"/>
                    <a:gd name="T14" fmla="*/ 315 w 718"/>
                    <a:gd name="T15" fmla="*/ 441 h 934"/>
                    <a:gd name="T16" fmla="*/ 339 w 718"/>
                    <a:gd name="T17" fmla="*/ 352 h 934"/>
                    <a:gd name="T18" fmla="*/ 364 w 718"/>
                    <a:gd name="T19" fmla="*/ 282 h 934"/>
                    <a:gd name="T20" fmla="*/ 412 w 718"/>
                    <a:gd name="T21" fmla="*/ 236 h 934"/>
                    <a:gd name="T22" fmla="*/ 455 w 718"/>
                    <a:gd name="T23" fmla="*/ 208 h 934"/>
                    <a:gd name="T24" fmla="*/ 464 w 718"/>
                    <a:gd name="T25" fmla="*/ 164 h 934"/>
                    <a:gd name="T26" fmla="*/ 488 w 718"/>
                    <a:gd name="T27" fmla="*/ 143 h 934"/>
                    <a:gd name="T28" fmla="*/ 517 w 718"/>
                    <a:gd name="T29" fmla="*/ 177 h 934"/>
                    <a:gd name="T30" fmla="*/ 550 w 718"/>
                    <a:gd name="T31" fmla="*/ 177 h 934"/>
                    <a:gd name="T32" fmla="*/ 584 w 718"/>
                    <a:gd name="T33" fmla="*/ 172 h 934"/>
                    <a:gd name="T34" fmla="*/ 598 w 718"/>
                    <a:gd name="T35" fmla="*/ 102 h 934"/>
                    <a:gd name="T36" fmla="*/ 636 w 718"/>
                    <a:gd name="T37" fmla="*/ 68 h 934"/>
                    <a:gd name="T38" fmla="*/ 666 w 718"/>
                    <a:gd name="T39" fmla="*/ 82 h 934"/>
                    <a:gd name="T40" fmla="*/ 676 w 718"/>
                    <a:gd name="T41" fmla="*/ 117 h 934"/>
                    <a:gd name="T42" fmla="*/ 701 w 718"/>
                    <a:gd name="T43" fmla="*/ 107 h 934"/>
                    <a:gd name="T44" fmla="*/ 718 w 718"/>
                    <a:gd name="T45" fmla="*/ 75 h 934"/>
                    <a:gd name="T46" fmla="*/ 689 w 718"/>
                    <a:gd name="T47" fmla="*/ 57 h 934"/>
                    <a:gd name="T48" fmla="*/ 628 w 718"/>
                    <a:gd name="T49" fmla="*/ 0 h 934"/>
                    <a:gd name="T50" fmla="*/ 580 w 718"/>
                    <a:gd name="T51" fmla="*/ 42 h 934"/>
                    <a:gd name="T52" fmla="*/ 550 w 718"/>
                    <a:gd name="T53" fmla="*/ 39 h 934"/>
                    <a:gd name="T54" fmla="*/ 488 w 718"/>
                    <a:gd name="T55" fmla="*/ 78 h 934"/>
                    <a:gd name="T56" fmla="*/ 407 w 718"/>
                    <a:gd name="T57" fmla="*/ 127 h 934"/>
                    <a:gd name="T58" fmla="*/ 397 w 718"/>
                    <a:gd name="T59" fmla="*/ 172 h 934"/>
                    <a:gd name="T60" fmla="*/ 354 w 718"/>
                    <a:gd name="T61" fmla="*/ 192 h 934"/>
                    <a:gd name="T62" fmla="*/ 315 w 718"/>
                    <a:gd name="T63" fmla="*/ 198 h 934"/>
                    <a:gd name="T64" fmla="*/ 279 w 718"/>
                    <a:gd name="T65" fmla="*/ 252 h 934"/>
                    <a:gd name="T66" fmla="*/ 330 w 718"/>
                    <a:gd name="T67" fmla="*/ 257 h 934"/>
                    <a:gd name="T68" fmla="*/ 287 w 718"/>
                    <a:gd name="T69" fmla="*/ 341 h 934"/>
                    <a:gd name="T70" fmla="*/ 201 w 718"/>
                    <a:gd name="T71" fmla="*/ 495 h 934"/>
                    <a:gd name="T72" fmla="*/ 133 w 718"/>
                    <a:gd name="T73" fmla="*/ 564 h 934"/>
                    <a:gd name="T74" fmla="*/ 61 w 718"/>
                    <a:gd name="T75" fmla="*/ 614 h 934"/>
                    <a:gd name="T76" fmla="*/ 0 w 718"/>
                    <a:gd name="T77" fmla="*/ 700 h 934"/>
                    <a:gd name="T78" fmla="*/ 0 w 718"/>
                    <a:gd name="T79" fmla="*/ 814 h 934"/>
                    <a:gd name="T80" fmla="*/ 9 w 718"/>
                    <a:gd name="T81" fmla="*/ 852 h 934"/>
                    <a:gd name="T82" fmla="*/ 39 w 718"/>
                    <a:gd name="T83" fmla="*/ 922 h 934"/>
                    <a:gd name="T84" fmla="*/ 147 w 718"/>
                    <a:gd name="T85" fmla="*/ 873 h 934"/>
                    <a:gd name="T86" fmla="*/ 195 w 718"/>
                    <a:gd name="T87" fmla="*/ 868 h 9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718" h="934">
                      <a:moveTo>
                        <a:pt x="201" y="884"/>
                      </a:moveTo>
                      <a:lnTo>
                        <a:pt x="210" y="878"/>
                      </a:lnTo>
                      <a:lnTo>
                        <a:pt x="215" y="852"/>
                      </a:lnTo>
                      <a:lnTo>
                        <a:pt x="215" y="828"/>
                      </a:lnTo>
                      <a:lnTo>
                        <a:pt x="229" y="809"/>
                      </a:lnTo>
                      <a:lnTo>
                        <a:pt x="238" y="803"/>
                      </a:lnTo>
                      <a:lnTo>
                        <a:pt x="244" y="759"/>
                      </a:lnTo>
                      <a:lnTo>
                        <a:pt x="238" y="735"/>
                      </a:lnTo>
                      <a:lnTo>
                        <a:pt x="253" y="724"/>
                      </a:lnTo>
                      <a:lnTo>
                        <a:pt x="258" y="700"/>
                      </a:lnTo>
                      <a:lnTo>
                        <a:pt x="238" y="680"/>
                      </a:lnTo>
                      <a:lnTo>
                        <a:pt x="238" y="654"/>
                      </a:lnTo>
                      <a:lnTo>
                        <a:pt x="238" y="629"/>
                      </a:lnTo>
                      <a:lnTo>
                        <a:pt x="244" y="584"/>
                      </a:lnTo>
                      <a:lnTo>
                        <a:pt x="238" y="564"/>
                      </a:lnTo>
                      <a:lnTo>
                        <a:pt x="244" y="545"/>
                      </a:lnTo>
                      <a:lnTo>
                        <a:pt x="258" y="531"/>
                      </a:lnTo>
                      <a:lnTo>
                        <a:pt x="267" y="525"/>
                      </a:lnTo>
                      <a:lnTo>
                        <a:pt x="282" y="519"/>
                      </a:lnTo>
                      <a:lnTo>
                        <a:pt x="292" y="519"/>
                      </a:lnTo>
                      <a:lnTo>
                        <a:pt x="305" y="514"/>
                      </a:lnTo>
                      <a:lnTo>
                        <a:pt x="300" y="491"/>
                      </a:lnTo>
                      <a:lnTo>
                        <a:pt x="297" y="476"/>
                      </a:lnTo>
                      <a:lnTo>
                        <a:pt x="315" y="441"/>
                      </a:lnTo>
                      <a:lnTo>
                        <a:pt x="322" y="375"/>
                      </a:lnTo>
                      <a:lnTo>
                        <a:pt x="335" y="372"/>
                      </a:lnTo>
                      <a:lnTo>
                        <a:pt x="339" y="352"/>
                      </a:lnTo>
                      <a:lnTo>
                        <a:pt x="358" y="322"/>
                      </a:lnTo>
                      <a:lnTo>
                        <a:pt x="368" y="298"/>
                      </a:lnTo>
                      <a:lnTo>
                        <a:pt x="364" y="282"/>
                      </a:lnTo>
                      <a:lnTo>
                        <a:pt x="378" y="247"/>
                      </a:lnTo>
                      <a:lnTo>
                        <a:pt x="387" y="236"/>
                      </a:lnTo>
                      <a:lnTo>
                        <a:pt x="412" y="236"/>
                      </a:lnTo>
                      <a:lnTo>
                        <a:pt x="412" y="214"/>
                      </a:lnTo>
                      <a:lnTo>
                        <a:pt x="421" y="203"/>
                      </a:lnTo>
                      <a:lnTo>
                        <a:pt x="455" y="208"/>
                      </a:lnTo>
                      <a:lnTo>
                        <a:pt x="464" y="203"/>
                      </a:lnTo>
                      <a:lnTo>
                        <a:pt x="459" y="182"/>
                      </a:lnTo>
                      <a:lnTo>
                        <a:pt x="464" y="164"/>
                      </a:lnTo>
                      <a:lnTo>
                        <a:pt x="475" y="164"/>
                      </a:lnTo>
                      <a:lnTo>
                        <a:pt x="478" y="157"/>
                      </a:lnTo>
                      <a:lnTo>
                        <a:pt x="488" y="143"/>
                      </a:lnTo>
                      <a:lnTo>
                        <a:pt x="498" y="148"/>
                      </a:lnTo>
                      <a:lnTo>
                        <a:pt x="513" y="164"/>
                      </a:lnTo>
                      <a:lnTo>
                        <a:pt x="517" y="177"/>
                      </a:lnTo>
                      <a:lnTo>
                        <a:pt x="526" y="177"/>
                      </a:lnTo>
                      <a:lnTo>
                        <a:pt x="541" y="182"/>
                      </a:lnTo>
                      <a:lnTo>
                        <a:pt x="550" y="177"/>
                      </a:lnTo>
                      <a:lnTo>
                        <a:pt x="560" y="166"/>
                      </a:lnTo>
                      <a:lnTo>
                        <a:pt x="569" y="172"/>
                      </a:lnTo>
                      <a:lnTo>
                        <a:pt x="584" y="172"/>
                      </a:lnTo>
                      <a:lnTo>
                        <a:pt x="598" y="152"/>
                      </a:lnTo>
                      <a:lnTo>
                        <a:pt x="598" y="127"/>
                      </a:lnTo>
                      <a:lnTo>
                        <a:pt x="598" y="102"/>
                      </a:lnTo>
                      <a:lnTo>
                        <a:pt x="603" y="89"/>
                      </a:lnTo>
                      <a:lnTo>
                        <a:pt x="623" y="82"/>
                      </a:lnTo>
                      <a:lnTo>
                        <a:pt x="636" y="68"/>
                      </a:lnTo>
                      <a:lnTo>
                        <a:pt x="646" y="68"/>
                      </a:lnTo>
                      <a:lnTo>
                        <a:pt x="660" y="78"/>
                      </a:lnTo>
                      <a:lnTo>
                        <a:pt x="666" y="82"/>
                      </a:lnTo>
                      <a:lnTo>
                        <a:pt x="676" y="89"/>
                      </a:lnTo>
                      <a:lnTo>
                        <a:pt x="684" y="107"/>
                      </a:lnTo>
                      <a:lnTo>
                        <a:pt x="676" y="117"/>
                      </a:lnTo>
                      <a:lnTo>
                        <a:pt x="684" y="133"/>
                      </a:lnTo>
                      <a:lnTo>
                        <a:pt x="689" y="117"/>
                      </a:lnTo>
                      <a:lnTo>
                        <a:pt x="701" y="107"/>
                      </a:lnTo>
                      <a:lnTo>
                        <a:pt x="702" y="93"/>
                      </a:lnTo>
                      <a:lnTo>
                        <a:pt x="714" y="89"/>
                      </a:lnTo>
                      <a:lnTo>
                        <a:pt x="718" y="75"/>
                      </a:lnTo>
                      <a:lnTo>
                        <a:pt x="693" y="75"/>
                      </a:lnTo>
                      <a:lnTo>
                        <a:pt x="660" y="57"/>
                      </a:lnTo>
                      <a:lnTo>
                        <a:pt x="689" y="57"/>
                      </a:lnTo>
                      <a:lnTo>
                        <a:pt x="714" y="29"/>
                      </a:lnTo>
                      <a:lnTo>
                        <a:pt x="657" y="5"/>
                      </a:lnTo>
                      <a:lnTo>
                        <a:pt x="628" y="0"/>
                      </a:lnTo>
                      <a:lnTo>
                        <a:pt x="614" y="42"/>
                      </a:lnTo>
                      <a:lnTo>
                        <a:pt x="598" y="14"/>
                      </a:lnTo>
                      <a:lnTo>
                        <a:pt x="580" y="42"/>
                      </a:lnTo>
                      <a:lnTo>
                        <a:pt x="580" y="0"/>
                      </a:lnTo>
                      <a:lnTo>
                        <a:pt x="560" y="14"/>
                      </a:lnTo>
                      <a:lnTo>
                        <a:pt x="550" y="39"/>
                      </a:lnTo>
                      <a:lnTo>
                        <a:pt x="526" y="29"/>
                      </a:lnTo>
                      <a:lnTo>
                        <a:pt x="503" y="49"/>
                      </a:lnTo>
                      <a:lnTo>
                        <a:pt x="488" y="78"/>
                      </a:lnTo>
                      <a:lnTo>
                        <a:pt x="455" y="93"/>
                      </a:lnTo>
                      <a:lnTo>
                        <a:pt x="426" y="93"/>
                      </a:lnTo>
                      <a:lnTo>
                        <a:pt x="407" y="127"/>
                      </a:lnTo>
                      <a:lnTo>
                        <a:pt x="382" y="143"/>
                      </a:lnTo>
                      <a:lnTo>
                        <a:pt x="382" y="166"/>
                      </a:lnTo>
                      <a:lnTo>
                        <a:pt x="397" y="172"/>
                      </a:lnTo>
                      <a:lnTo>
                        <a:pt x="373" y="198"/>
                      </a:lnTo>
                      <a:lnTo>
                        <a:pt x="373" y="172"/>
                      </a:lnTo>
                      <a:lnTo>
                        <a:pt x="354" y="192"/>
                      </a:lnTo>
                      <a:lnTo>
                        <a:pt x="358" y="157"/>
                      </a:lnTo>
                      <a:lnTo>
                        <a:pt x="339" y="177"/>
                      </a:lnTo>
                      <a:lnTo>
                        <a:pt x="315" y="198"/>
                      </a:lnTo>
                      <a:lnTo>
                        <a:pt x="330" y="214"/>
                      </a:lnTo>
                      <a:lnTo>
                        <a:pt x="297" y="227"/>
                      </a:lnTo>
                      <a:lnTo>
                        <a:pt x="279" y="252"/>
                      </a:lnTo>
                      <a:lnTo>
                        <a:pt x="305" y="232"/>
                      </a:lnTo>
                      <a:lnTo>
                        <a:pt x="364" y="216"/>
                      </a:lnTo>
                      <a:lnTo>
                        <a:pt x="330" y="257"/>
                      </a:lnTo>
                      <a:lnTo>
                        <a:pt x="322" y="286"/>
                      </a:lnTo>
                      <a:lnTo>
                        <a:pt x="300" y="311"/>
                      </a:lnTo>
                      <a:lnTo>
                        <a:pt x="287" y="341"/>
                      </a:lnTo>
                      <a:lnTo>
                        <a:pt x="249" y="436"/>
                      </a:lnTo>
                      <a:lnTo>
                        <a:pt x="225" y="455"/>
                      </a:lnTo>
                      <a:lnTo>
                        <a:pt x="201" y="495"/>
                      </a:lnTo>
                      <a:lnTo>
                        <a:pt x="162" y="555"/>
                      </a:lnTo>
                      <a:lnTo>
                        <a:pt x="147" y="536"/>
                      </a:lnTo>
                      <a:lnTo>
                        <a:pt x="133" y="564"/>
                      </a:lnTo>
                      <a:lnTo>
                        <a:pt x="115" y="584"/>
                      </a:lnTo>
                      <a:lnTo>
                        <a:pt x="86" y="584"/>
                      </a:lnTo>
                      <a:lnTo>
                        <a:pt x="61" y="614"/>
                      </a:lnTo>
                      <a:lnTo>
                        <a:pt x="9" y="654"/>
                      </a:lnTo>
                      <a:lnTo>
                        <a:pt x="13" y="680"/>
                      </a:lnTo>
                      <a:lnTo>
                        <a:pt x="0" y="700"/>
                      </a:lnTo>
                      <a:lnTo>
                        <a:pt x="0" y="759"/>
                      </a:lnTo>
                      <a:lnTo>
                        <a:pt x="13" y="789"/>
                      </a:lnTo>
                      <a:lnTo>
                        <a:pt x="0" y="814"/>
                      </a:lnTo>
                      <a:lnTo>
                        <a:pt x="0" y="837"/>
                      </a:lnTo>
                      <a:lnTo>
                        <a:pt x="29" y="834"/>
                      </a:lnTo>
                      <a:lnTo>
                        <a:pt x="9" y="852"/>
                      </a:lnTo>
                      <a:lnTo>
                        <a:pt x="0" y="884"/>
                      </a:lnTo>
                      <a:lnTo>
                        <a:pt x="13" y="903"/>
                      </a:lnTo>
                      <a:lnTo>
                        <a:pt x="39" y="922"/>
                      </a:lnTo>
                      <a:lnTo>
                        <a:pt x="73" y="934"/>
                      </a:lnTo>
                      <a:lnTo>
                        <a:pt x="99" y="918"/>
                      </a:lnTo>
                      <a:lnTo>
                        <a:pt x="147" y="873"/>
                      </a:lnTo>
                      <a:lnTo>
                        <a:pt x="167" y="873"/>
                      </a:lnTo>
                      <a:lnTo>
                        <a:pt x="177" y="848"/>
                      </a:lnTo>
                      <a:lnTo>
                        <a:pt x="195" y="868"/>
                      </a:lnTo>
                      <a:lnTo>
                        <a:pt x="195" y="884"/>
                      </a:lnTo>
                      <a:lnTo>
                        <a:pt x="201" y="88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82" name="Freeform 88"/>
                <p:cNvSpPr>
                  <a:spLocks/>
                </p:cNvSpPr>
                <p:nvPr/>
              </p:nvSpPr>
              <p:spPr bwMode="auto">
                <a:xfrm>
                  <a:off x="1437" y="946"/>
                  <a:ext cx="39" cy="65"/>
                </a:xfrm>
                <a:custGeom>
                  <a:avLst/>
                  <a:gdLst>
                    <a:gd name="T0" fmla="*/ 0 w 39"/>
                    <a:gd name="T1" fmla="*/ 35 h 65"/>
                    <a:gd name="T2" fmla="*/ 6 w 39"/>
                    <a:gd name="T3" fmla="*/ 65 h 65"/>
                    <a:gd name="T4" fmla="*/ 26 w 39"/>
                    <a:gd name="T5" fmla="*/ 50 h 65"/>
                    <a:gd name="T6" fmla="*/ 26 w 39"/>
                    <a:gd name="T7" fmla="*/ 20 h 65"/>
                    <a:gd name="T8" fmla="*/ 39 w 39"/>
                    <a:gd name="T9" fmla="*/ 0 h 65"/>
                    <a:gd name="T10" fmla="*/ 11 w 39"/>
                    <a:gd name="T11" fmla="*/ 14 h 65"/>
                    <a:gd name="T12" fmla="*/ 0 w 39"/>
                    <a:gd name="T13" fmla="*/ 3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65">
                      <a:moveTo>
                        <a:pt x="0" y="35"/>
                      </a:moveTo>
                      <a:lnTo>
                        <a:pt x="6" y="65"/>
                      </a:lnTo>
                      <a:lnTo>
                        <a:pt x="26" y="50"/>
                      </a:lnTo>
                      <a:lnTo>
                        <a:pt x="26" y="20"/>
                      </a:lnTo>
                      <a:lnTo>
                        <a:pt x="39" y="0"/>
                      </a:lnTo>
                      <a:lnTo>
                        <a:pt x="11" y="14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83" name="Freeform 89"/>
                <p:cNvSpPr>
                  <a:spLocks/>
                </p:cNvSpPr>
                <p:nvPr/>
              </p:nvSpPr>
              <p:spPr bwMode="auto">
                <a:xfrm>
                  <a:off x="1437" y="946"/>
                  <a:ext cx="39" cy="65"/>
                </a:xfrm>
                <a:custGeom>
                  <a:avLst/>
                  <a:gdLst>
                    <a:gd name="T0" fmla="*/ 0 w 39"/>
                    <a:gd name="T1" fmla="*/ 35 h 65"/>
                    <a:gd name="T2" fmla="*/ 6 w 39"/>
                    <a:gd name="T3" fmla="*/ 65 h 65"/>
                    <a:gd name="T4" fmla="*/ 26 w 39"/>
                    <a:gd name="T5" fmla="*/ 50 h 65"/>
                    <a:gd name="T6" fmla="*/ 26 w 39"/>
                    <a:gd name="T7" fmla="*/ 20 h 65"/>
                    <a:gd name="T8" fmla="*/ 39 w 39"/>
                    <a:gd name="T9" fmla="*/ 0 h 65"/>
                    <a:gd name="T10" fmla="*/ 11 w 39"/>
                    <a:gd name="T11" fmla="*/ 14 h 65"/>
                    <a:gd name="T12" fmla="*/ 0 w 39"/>
                    <a:gd name="T13" fmla="*/ 3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9" h="65">
                      <a:moveTo>
                        <a:pt x="0" y="35"/>
                      </a:moveTo>
                      <a:lnTo>
                        <a:pt x="6" y="65"/>
                      </a:lnTo>
                      <a:lnTo>
                        <a:pt x="26" y="50"/>
                      </a:lnTo>
                      <a:lnTo>
                        <a:pt x="26" y="20"/>
                      </a:lnTo>
                      <a:lnTo>
                        <a:pt x="39" y="0"/>
                      </a:lnTo>
                      <a:lnTo>
                        <a:pt x="11" y="14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84" name="Freeform 90"/>
                <p:cNvSpPr>
                  <a:spLocks/>
                </p:cNvSpPr>
                <p:nvPr/>
              </p:nvSpPr>
              <p:spPr bwMode="auto">
                <a:xfrm>
                  <a:off x="1189" y="163"/>
                  <a:ext cx="387" cy="967"/>
                </a:xfrm>
                <a:custGeom>
                  <a:avLst/>
                  <a:gdLst>
                    <a:gd name="T0" fmla="*/ 383 w 387"/>
                    <a:gd name="T1" fmla="*/ 203 h 967"/>
                    <a:gd name="T2" fmla="*/ 378 w 387"/>
                    <a:gd name="T3" fmla="*/ 152 h 967"/>
                    <a:gd name="T4" fmla="*/ 364 w 387"/>
                    <a:gd name="T5" fmla="*/ 123 h 967"/>
                    <a:gd name="T6" fmla="*/ 354 w 387"/>
                    <a:gd name="T7" fmla="*/ 59 h 967"/>
                    <a:gd name="T8" fmla="*/ 331 w 387"/>
                    <a:gd name="T9" fmla="*/ 39 h 967"/>
                    <a:gd name="T10" fmla="*/ 279 w 387"/>
                    <a:gd name="T11" fmla="*/ 0 h 967"/>
                    <a:gd name="T12" fmla="*/ 263 w 387"/>
                    <a:gd name="T13" fmla="*/ 18 h 967"/>
                    <a:gd name="T14" fmla="*/ 259 w 387"/>
                    <a:gd name="T15" fmla="*/ 43 h 967"/>
                    <a:gd name="T16" fmla="*/ 216 w 387"/>
                    <a:gd name="T17" fmla="*/ 50 h 967"/>
                    <a:gd name="T18" fmla="*/ 193 w 387"/>
                    <a:gd name="T19" fmla="*/ 73 h 967"/>
                    <a:gd name="T20" fmla="*/ 168 w 387"/>
                    <a:gd name="T21" fmla="*/ 118 h 967"/>
                    <a:gd name="T22" fmla="*/ 163 w 387"/>
                    <a:gd name="T23" fmla="*/ 158 h 967"/>
                    <a:gd name="T24" fmla="*/ 139 w 387"/>
                    <a:gd name="T25" fmla="*/ 208 h 967"/>
                    <a:gd name="T26" fmla="*/ 120 w 387"/>
                    <a:gd name="T27" fmla="*/ 278 h 967"/>
                    <a:gd name="T28" fmla="*/ 104 w 387"/>
                    <a:gd name="T29" fmla="*/ 328 h 967"/>
                    <a:gd name="T30" fmla="*/ 96 w 387"/>
                    <a:gd name="T31" fmla="*/ 356 h 967"/>
                    <a:gd name="T32" fmla="*/ 72 w 387"/>
                    <a:gd name="T33" fmla="*/ 361 h 967"/>
                    <a:gd name="T34" fmla="*/ 49 w 387"/>
                    <a:gd name="T35" fmla="*/ 382 h 967"/>
                    <a:gd name="T36" fmla="*/ 49 w 387"/>
                    <a:gd name="T37" fmla="*/ 421 h 967"/>
                    <a:gd name="T38" fmla="*/ 43 w 387"/>
                    <a:gd name="T39" fmla="*/ 490 h 967"/>
                    <a:gd name="T40" fmla="*/ 62 w 387"/>
                    <a:gd name="T41" fmla="*/ 536 h 967"/>
                    <a:gd name="T42" fmla="*/ 43 w 387"/>
                    <a:gd name="T43" fmla="*/ 570 h 967"/>
                    <a:gd name="T44" fmla="*/ 43 w 387"/>
                    <a:gd name="T45" fmla="*/ 638 h 967"/>
                    <a:gd name="T46" fmla="*/ 19 w 387"/>
                    <a:gd name="T47" fmla="*/ 664 h 967"/>
                    <a:gd name="T48" fmla="*/ 14 w 387"/>
                    <a:gd name="T49" fmla="*/ 714 h 967"/>
                    <a:gd name="T50" fmla="*/ 0 w 387"/>
                    <a:gd name="T51" fmla="*/ 720 h 967"/>
                    <a:gd name="T52" fmla="*/ 38 w 387"/>
                    <a:gd name="T53" fmla="*/ 859 h 967"/>
                    <a:gd name="T54" fmla="*/ 49 w 387"/>
                    <a:gd name="T55" fmla="*/ 913 h 967"/>
                    <a:gd name="T56" fmla="*/ 57 w 387"/>
                    <a:gd name="T57" fmla="*/ 967 h 967"/>
                    <a:gd name="T58" fmla="*/ 104 w 387"/>
                    <a:gd name="T59" fmla="*/ 942 h 967"/>
                    <a:gd name="T60" fmla="*/ 172 w 387"/>
                    <a:gd name="T61" fmla="*/ 913 h 967"/>
                    <a:gd name="T62" fmla="*/ 197 w 387"/>
                    <a:gd name="T63" fmla="*/ 804 h 967"/>
                    <a:gd name="T64" fmla="*/ 201 w 387"/>
                    <a:gd name="T65" fmla="*/ 743 h 967"/>
                    <a:gd name="T66" fmla="*/ 249 w 387"/>
                    <a:gd name="T67" fmla="*/ 700 h 967"/>
                    <a:gd name="T68" fmla="*/ 259 w 387"/>
                    <a:gd name="T69" fmla="*/ 670 h 967"/>
                    <a:gd name="T70" fmla="*/ 259 w 387"/>
                    <a:gd name="T71" fmla="*/ 630 h 967"/>
                    <a:gd name="T72" fmla="*/ 206 w 387"/>
                    <a:gd name="T73" fmla="*/ 556 h 967"/>
                    <a:gd name="T74" fmla="*/ 239 w 387"/>
                    <a:gd name="T75" fmla="*/ 431 h 967"/>
                    <a:gd name="T76" fmla="*/ 306 w 387"/>
                    <a:gd name="T77" fmla="*/ 366 h 967"/>
                    <a:gd name="T78" fmla="*/ 331 w 387"/>
                    <a:gd name="T79" fmla="*/ 317 h 967"/>
                    <a:gd name="T80" fmla="*/ 326 w 387"/>
                    <a:gd name="T81" fmla="*/ 278 h 967"/>
                    <a:gd name="T82" fmla="*/ 334 w 387"/>
                    <a:gd name="T83" fmla="*/ 248 h 967"/>
                    <a:gd name="T84" fmla="*/ 368 w 387"/>
                    <a:gd name="T85" fmla="*/ 223 h 9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87" h="967">
                      <a:moveTo>
                        <a:pt x="387" y="208"/>
                      </a:moveTo>
                      <a:lnTo>
                        <a:pt x="383" y="203"/>
                      </a:lnTo>
                      <a:lnTo>
                        <a:pt x="378" y="172"/>
                      </a:lnTo>
                      <a:lnTo>
                        <a:pt x="378" y="152"/>
                      </a:lnTo>
                      <a:lnTo>
                        <a:pt x="368" y="138"/>
                      </a:lnTo>
                      <a:lnTo>
                        <a:pt x="364" y="123"/>
                      </a:lnTo>
                      <a:lnTo>
                        <a:pt x="360" y="78"/>
                      </a:lnTo>
                      <a:lnTo>
                        <a:pt x="354" y="59"/>
                      </a:lnTo>
                      <a:lnTo>
                        <a:pt x="340" y="43"/>
                      </a:lnTo>
                      <a:lnTo>
                        <a:pt x="331" y="39"/>
                      </a:lnTo>
                      <a:lnTo>
                        <a:pt x="317" y="34"/>
                      </a:lnTo>
                      <a:lnTo>
                        <a:pt x="279" y="0"/>
                      </a:lnTo>
                      <a:lnTo>
                        <a:pt x="268" y="0"/>
                      </a:lnTo>
                      <a:lnTo>
                        <a:pt x="263" y="18"/>
                      </a:lnTo>
                      <a:lnTo>
                        <a:pt x="268" y="39"/>
                      </a:lnTo>
                      <a:lnTo>
                        <a:pt x="259" y="43"/>
                      </a:lnTo>
                      <a:lnTo>
                        <a:pt x="225" y="39"/>
                      </a:lnTo>
                      <a:lnTo>
                        <a:pt x="216" y="50"/>
                      </a:lnTo>
                      <a:lnTo>
                        <a:pt x="216" y="73"/>
                      </a:lnTo>
                      <a:lnTo>
                        <a:pt x="193" y="73"/>
                      </a:lnTo>
                      <a:lnTo>
                        <a:pt x="182" y="83"/>
                      </a:lnTo>
                      <a:lnTo>
                        <a:pt x="168" y="118"/>
                      </a:lnTo>
                      <a:lnTo>
                        <a:pt x="172" y="134"/>
                      </a:lnTo>
                      <a:lnTo>
                        <a:pt x="163" y="158"/>
                      </a:lnTo>
                      <a:lnTo>
                        <a:pt x="144" y="189"/>
                      </a:lnTo>
                      <a:lnTo>
                        <a:pt x="139" y="208"/>
                      </a:lnTo>
                      <a:lnTo>
                        <a:pt x="126" y="212"/>
                      </a:lnTo>
                      <a:lnTo>
                        <a:pt x="120" y="278"/>
                      </a:lnTo>
                      <a:lnTo>
                        <a:pt x="101" y="311"/>
                      </a:lnTo>
                      <a:lnTo>
                        <a:pt x="104" y="328"/>
                      </a:lnTo>
                      <a:lnTo>
                        <a:pt x="109" y="350"/>
                      </a:lnTo>
                      <a:lnTo>
                        <a:pt x="96" y="356"/>
                      </a:lnTo>
                      <a:lnTo>
                        <a:pt x="87" y="356"/>
                      </a:lnTo>
                      <a:lnTo>
                        <a:pt x="72" y="361"/>
                      </a:lnTo>
                      <a:lnTo>
                        <a:pt x="62" y="366"/>
                      </a:lnTo>
                      <a:lnTo>
                        <a:pt x="49" y="382"/>
                      </a:lnTo>
                      <a:lnTo>
                        <a:pt x="43" y="400"/>
                      </a:lnTo>
                      <a:lnTo>
                        <a:pt x="49" y="421"/>
                      </a:lnTo>
                      <a:lnTo>
                        <a:pt x="43" y="465"/>
                      </a:lnTo>
                      <a:lnTo>
                        <a:pt x="43" y="490"/>
                      </a:lnTo>
                      <a:lnTo>
                        <a:pt x="43" y="516"/>
                      </a:lnTo>
                      <a:lnTo>
                        <a:pt x="62" y="536"/>
                      </a:lnTo>
                      <a:lnTo>
                        <a:pt x="57" y="561"/>
                      </a:lnTo>
                      <a:lnTo>
                        <a:pt x="43" y="570"/>
                      </a:lnTo>
                      <a:lnTo>
                        <a:pt x="49" y="595"/>
                      </a:lnTo>
                      <a:lnTo>
                        <a:pt x="43" y="638"/>
                      </a:lnTo>
                      <a:lnTo>
                        <a:pt x="34" y="646"/>
                      </a:lnTo>
                      <a:lnTo>
                        <a:pt x="19" y="664"/>
                      </a:lnTo>
                      <a:lnTo>
                        <a:pt x="19" y="688"/>
                      </a:lnTo>
                      <a:lnTo>
                        <a:pt x="14" y="714"/>
                      </a:lnTo>
                      <a:lnTo>
                        <a:pt x="6" y="720"/>
                      </a:lnTo>
                      <a:lnTo>
                        <a:pt x="0" y="720"/>
                      </a:lnTo>
                      <a:lnTo>
                        <a:pt x="6" y="743"/>
                      </a:lnTo>
                      <a:lnTo>
                        <a:pt x="38" y="859"/>
                      </a:lnTo>
                      <a:lnTo>
                        <a:pt x="57" y="887"/>
                      </a:lnTo>
                      <a:lnTo>
                        <a:pt x="49" y="913"/>
                      </a:lnTo>
                      <a:lnTo>
                        <a:pt x="57" y="942"/>
                      </a:lnTo>
                      <a:lnTo>
                        <a:pt x="57" y="967"/>
                      </a:lnTo>
                      <a:lnTo>
                        <a:pt x="104" y="967"/>
                      </a:lnTo>
                      <a:lnTo>
                        <a:pt x="104" y="942"/>
                      </a:lnTo>
                      <a:lnTo>
                        <a:pt x="126" y="913"/>
                      </a:lnTo>
                      <a:lnTo>
                        <a:pt x="172" y="913"/>
                      </a:lnTo>
                      <a:lnTo>
                        <a:pt x="186" y="872"/>
                      </a:lnTo>
                      <a:lnTo>
                        <a:pt x="197" y="804"/>
                      </a:lnTo>
                      <a:lnTo>
                        <a:pt x="197" y="763"/>
                      </a:lnTo>
                      <a:lnTo>
                        <a:pt x="201" y="743"/>
                      </a:lnTo>
                      <a:lnTo>
                        <a:pt x="225" y="720"/>
                      </a:lnTo>
                      <a:lnTo>
                        <a:pt x="249" y="700"/>
                      </a:lnTo>
                      <a:lnTo>
                        <a:pt x="239" y="688"/>
                      </a:lnTo>
                      <a:lnTo>
                        <a:pt x="259" y="670"/>
                      </a:lnTo>
                      <a:lnTo>
                        <a:pt x="268" y="650"/>
                      </a:lnTo>
                      <a:lnTo>
                        <a:pt x="259" y="630"/>
                      </a:lnTo>
                      <a:lnTo>
                        <a:pt x="211" y="585"/>
                      </a:lnTo>
                      <a:lnTo>
                        <a:pt x="206" y="556"/>
                      </a:lnTo>
                      <a:lnTo>
                        <a:pt x="211" y="486"/>
                      </a:lnTo>
                      <a:lnTo>
                        <a:pt x="239" y="431"/>
                      </a:lnTo>
                      <a:lnTo>
                        <a:pt x="282" y="387"/>
                      </a:lnTo>
                      <a:lnTo>
                        <a:pt x="306" y="366"/>
                      </a:lnTo>
                      <a:lnTo>
                        <a:pt x="317" y="341"/>
                      </a:lnTo>
                      <a:lnTo>
                        <a:pt x="331" y="317"/>
                      </a:lnTo>
                      <a:lnTo>
                        <a:pt x="311" y="302"/>
                      </a:lnTo>
                      <a:lnTo>
                        <a:pt x="326" y="278"/>
                      </a:lnTo>
                      <a:lnTo>
                        <a:pt x="322" y="259"/>
                      </a:lnTo>
                      <a:lnTo>
                        <a:pt x="334" y="248"/>
                      </a:lnTo>
                      <a:lnTo>
                        <a:pt x="345" y="223"/>
                      </a:lnTo>
                      <a:lnTo>
                        <a:pt x="368" y="223"/>
                      </a:lnTo>
                      <a:lnTo>
                        <a:pt x="387" y="20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85" name="Freeform 91"/>
                <p:cNvSpPr>
                  <a:spLocks/>
                </p:cNvSpPr>
                <p:nvPr/>
              </p:nvSpPr>
              <p:spPr bwMode="auto">
                <a:xfrm>
                  <a:off x="1468" y="68"/>
                  <a:ext cx="362" cy="720"/>
                </a:xfrm>
                <a:custGeom>
                  <a:avLst/>
                  <a:gdLst>
                    <a:gd name="T0" fmla="*/ 287 w 362"/>
                    <a:gd name="T1" fmla="*/ 652 h 720"/>
                    <a:gd name="T2" fmla="*/ 342 w 362"/>
                    <a:gd name="T3" fmla="*/ 552 h 720"/>
                    <a:gd name="T4" fmla="*/ 362 w 362"/>
                    <a:gd name="T5" fmla="*/ 486 h 720"/>
                    <a:gd name="T6" fmla="*/ 348 w 362"/>
                    <a:gd name="T7" fmla="*/ 456 h 720"/>
                    <a:gd name="T8" fmla="*/ 324 w 362"/>
                    <a:gd name="T9" fmla="*/ 442 h 720"/>
                    <a:gd name="T10" fmla="*/ 319 w 362"/>
                    <a:gd name="T11" fmla="*/ 407 h 720"/>
                    <a:gd name="T12" fmla="*/ 300 w 362"/>
                    <a:gd name="T13" fmla="*/ 372 h 720"/>
                    <a:gd name="T14" fmla="*/ 280 w 362"/>
                    <a:gd name="T15" fmla="*/ 337 h 720"/>
                    <a:gd name="T16" fmla="*/ 277 w 362"/>
                    <a:gd name="T17" fmla="*/ 273 h 720"/>
                    <a:gd name="T18" fmla="*/ 257 w 362"/>
                    <a:gd name="T19" fmla="*/ 247 h 720"/>
                    <a:gd name="T20" fmla="*/ 243 w 362"/>
                    <a:gd name="T21" fmla="*/ 204 h 720"/>
                    <a:gd name="T22" fmla="*/ 248 w 362"/>
                    <a:gd name="T23" fmla="*/ 148 h 720"/>
                    <a:gd name="T24" fmla="*/ 225 w 362"/>
                    <a:gd name="T25" fmla="*/ 125 h 720"/>
                    <a:gd name="T26" fmla="*/ 201 w 362"/>
                    <a:gd name="T27" fmla="*/ 95 h 720"/>
                    <a:gd name="T28" fmla="*/ 209 w 362"/>
                    <a:gd name="T29" fmla="*/ 64 h 720"/>
                    <a:gd name="T30" fmla="*/ 209 w 362"/>
                    <a:gd name="T31" fmla="*/ 39 h 720"/>
                    <a:gd name="T32" fmla="*/ 190 w 362"/>
                    <a:gd name="T33" fmla="*/ 14 h 720"/>
                    <a:gd name="T34" fmla="*/ 172 w 362"/>
                    <a:gd name="T35" fmla="*/ 0 h 720"/>
                    <a:gd name="T36" fmla="*/ 148 w 362"/>
                    <a:gd name="T37" fmla="*/ 14 h 720"/>
                    <a:gd name="T38" fmla="*/ 124 w 362"/>
                    <a:gd name="T39" fmla="*/ 34 h 720"/>
                    <a:gd name="T40" fmla="*/ 124 w 362"/>
                    <a:gd name="T41" fmla="*/ 83 h 720"/>
                    <a:gd name="T42" fmla="*/ 94 w 362"/>
                    <a:gd name="T43" fmla="*/ 104 h 720"/>
                    <a:gd name="T44" fmla="*/ 75 w 362"/>
                    <a:gd name="T45" fmla="*/ 108 h 720"/>
                    <a:gd name="T46" fmla="*/ 52 w 362"/>
                    <a:gd name="T47" fmla="*/ 108 h 720"/>
                    <a:gd name="T48" fmla="*/ 39 w 362"/>
                    <a:gd name="T49" fmla="*/ 95 h 720"/>
                    <a:gd name="T50" fmla="*/ 14 w 362"/>
                    <a:gd name="T51" fmla="*/ 75 h 720"/>
                    <a:gd name="T52" fmla="*/ 0 w 362"/>
                    <a:gd name="T53" fmla="*/ 95 h 720"/>
                    <a:gd name="T54" fmla="*/ 52 w 362"/>
                    <a:gd name="T55" fmla="*/ 134 h 720"/>
                    <a:gd name="T56" fmla="*/ 75 w 362"/>
                    <a:gd name="T57" fmla="*/ 155 h 720"/>
                    <a:gd name="T58" fmla="*/ 86 w 362"/>
                    <a:gd name="T59" fmla="*/ 218 h 720"/>
                    <a:gd name="T60" fmla="*/ 99 w 362"/>
                    <a:gd name="T61" fmla="*/ 247 h 720"/>
                    <a:gd name="T62" fmla="*/ 104 w 362"/>
                    <a:gd name="T63" fmla="*/ 297 h 720"/>
                    <a:gd name="T64" fmla="*/ 124 w 362"/>
                    <a:gd name="T65" fmla="*/ 306 h 720"/>
                    <a:gd name="T66" fmla="*/ 158 w 362"/>
                    <a:gd name="T67" fmla="*/ 361 h 720"/>
                    <a:gd name="T68" fmla="*/ 128 w 362"/>
                    <a:gd name="T69" fmla="*/ 417 h 720"/>
                    <a:gd name="T70" fmla="*/ 62 w 362"/>
                    <a:gd name="T71" fmla="*/ 516 h 720"/>
                    <a:gd name="T72" fmla="*/ 56 w 362"/>
                    <a:gd name="T73" fmla="*/ 591 h 720"/>
                    <a:gd name="T74" fmla="*/ 66 w 362"/>
                    <a:gd name="T75" fmla="*/ 661 h 720"/>
                    <a:gd name="T76" fmla="*/ 94 w 362"/>
                    <a:gd name="T77" fmla="*/ 694 h 720"/>
                    <a:gd name="T78" fmla="*/ 142 w 362"/>
                    <a:gd name="T79" fmla="*/ 720 h 720"/>
                    <a:gd name="T80" fmla="*/ 261 w 362"/>
                    <a:gd name="T81" fmla="*/ 661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62" h="720">
                      <a:moveTo>
                        <a:pt x="277" y="661"/>
                      </a:moveTo>
                      <a:lnTo>
                        <a:pt x="287" y="652"/>
                      </a:lnTo>
                      <a:lnTo>
                        <a:pt x="324" y="586"/>
                      </a:lnTo>
                      <a:lnTo>
                        <a:pt x="342" y="552"/>
                      </a:lnTo>
                      <a:lnTo>
                        <a:pt x="358" y="510"/>
                      </a:lnTo>
                      <a:lnTo>
                        <a:pt x="362" y="486"/>
                      </a:lnTo>
                      <a:lnTo>
                        <a:pt x="358" y="462"/>
                      </a:lnTo>
                      <a:lnTo>
                        <a:pt x="348" y="456"/>
                      </a:lnTo>
                      <a:lnTo>
                        <a:pt x="338" y="446"/>
                      </a:lnTo>
                      <a:lnTo>
                        <a:pt x="324" y="442"/>
                      </a:lnTo>
                      <a:lnTo>
                        <a:pt x="315" y="427"/>
                      </a:lnTo>
                      <a:lnTo>
                        <a:pt x="319" y="407"/>
                      </a:lnTo>
                      <a:lnTo>
                        <a:pt x="315" y="382"/>
                      </a:lnTo>
                      <a:lnTo>
                        <a:pt x="300" y="372"/>
                      </a:lnTo>
                      <a:lnTo>
                        <a:pt x="295" y="354"/>
                      </a:lnTo>
                      <a:lnTo>
                        <a:pt x="280" y="337"/>
                      </a:lnTo>
                      <a:lnTo>
                        <a:pt x="277" y="318"/>
                      </a:lnTo>
                      <a:lnTo>
                        <a:pt x="277" y="273"/>
                      </a:lnTo>
                      <a:lnTo>
                        <a:pt x="267" y="259"/>
                      </a:lnTo>
                      <a:lnTo>
                        <a:pt x="257" y="247"/>
                      </a:lnTo>
                      <a:lnTo>
                        <a:pt x="248" y="229"/>
                      </a:lnTo>
                      <a:lnTo>
                        <a:pt x="243" y="204"/>
                      </a:lnTo>
                      <a:lnTo>
                        <a:pt x="248" y="179"/>
                      </a:lnTo>
                      <a:lnTo>
                        <a:pt x="248" y="148"/>
                      </a:lnTo>
                      <a:lnTo>
                        <a:pt x="233" y="134"/>
                      </a:lnTo>
                      <a:lnTo>
                        <a:pt x="225" y="125"/>
                      </a:lnTo>
                      <a:lnTo>
                        <a:pt x="206" y="121"/>
                      </a:lnTo>
                      <a:lnTo>
                        <a:pt x="201" y="95"/>
                      </a:lnTo>
                      <a:lnTo>
                        <a:pt x="201" y="75"/>
                      </a:lnTo>
                      <a:lnTo>
                        <a:pt x="209" y="64"/>
                      </a:lnTo>
                      <a:lnTo>
                        <a:pt x="201" y="49"/>
                      </a:lnTo>
                      <a:lnTo>
                        <a:pt x="209" y="39"/>
                      </a:lnTo>
                      <a:lnTo>
                        <a:pt x="201" y="20"/>
                      </a:lnTo>
                      <a:lnTo>
                        <a:pt x="190" y="14"/>
                      </a:lnTo>
                      <a:lnTo>
                        <a:pt x="185" y="9"/>
                      </a:lnTo>
                      <a:lnTo>
                        <a:pt x="172" y="0"/>
                      </a:lnTo>
                      <a:lnTo>
                        <a:pt x="161" y="0"/>
                      </a:lnTo>
                      <a:lnTo>
                        <a:pt x="148" y="14"/>
                      </a:lnTo>
                      <a:lnTo>
                        <a:pt x="128" y="20"/>
                      </a:lnTo>
                      <a:lnTo>
                        <a:pt x="124" y="34"/>
                      </a:lnTo>
                      <a:lnTo>
                        <a:pt x="124" y="59"/>
                      </a:lnTo>
                      <a:lnTo>
                        <a:pt x="124" y="83"/>
                      </a:lnTo>
                      <a:lnTo>
                        <a:pt x="109" y="104"/>
                      </a:lnTo>
                      <a:lnTo>
                        <a:pt x="94" y="104"/>
                      </a:lnTo>
                      <a:lnTo>
                        <a:pt x="86" y="98"/>
                      </a:lnTo>
                      <a:lnTo>
                        <a:pt x="75" y="108"/>
                      </a:lnTo>
                      <a:lnTo>
                        <a:pt x="66" y="113"/>
                      </a:lnTo>
                      <a:lnTo>
                        <a:pt x="52" y="108"/>
                      </a:lnTo>
                      <a:lnTo>
                        <a:pt x="43" y="108"/>
                      </a:lnTo>
                      <a:lnTo>
                        <a:pt x="39" y="95"/>
                      </a:lnTo>
                      <a:lnTo>
                        <a:pt x="23" y="80"/>
                      </a:lnTo>
                      <a:lnTo>
                        <a:pt x="14" y="75"/>
                      </a:lnTo>
                      <a:lnTo>
                        <a:pt x="5" y="89"/>
                      </a:lnTo>
                      <a:lnTo>
                        <a:pt x="0" y="95"/>
                      </a:lnTo>
                      <a:lnTo>
                        <a:pt x="39" y="130"/>
                      </a:lnTo>
                      <a:lnTo>
                        <a:pt x="52" y="134"/>
                      </a:lnTo>
                      <a:lnTo>
                        <a:pt x="62" y="139"/>
                      </a:lnTo>
                      <a:lnTo>
                        <a:pt x="75" y="155"/>
                      </a:lnTo>
                      <a:lnTo>
                        <a:pt x="81" y="173"/>
                      </a:lnTo>
                      <a:lnTo>
                        <a:pt x="86" y="218"/>
                      </a:lnTo>
                      <a:lnTo>
                        <a:pt x="90" y="233"/>
                      </a:lnTo>
                      <a:lnTo>
                        <a:pt x="99" y="247"/>
                      </a:lnTo>
                      <a:lnTo>
                        <a:pt x="99" y="267"/>
                      </a:lnTo>
                      <a:lnTo>
                        <a:pt x="104" y="297"/>
                      </a:lnTo>
                      <a:lnTo>
                        <a:pt x="109" y="303"/>
                      </a:lnTo>
                      <a:lnTo>
                        <a:pt x="124" y="306"/>
                      </a:lnTo>
                      <a:lnTo>
                        <a:pt x="152" y="329"/>
                      </a:lnTo>
                      <a:lnTo>
                        <a:pt x="158" y="361"/>
                      </a:lnTo>
                      <a:lnTo>
                        <a:pt x="139" y="376"/>
                      </a:lnTo>
                      <a:lnTo>
                        <a:pt x="128" y="417"/>
                      </a:lnTo>
                      <a:lnTo>
                        <a:pt x="86" y="486"/>
                      </a:lnTo>
                      <a:lnTo>
                        <a:pt x="62" y="516"/>
                      </a:lnTo>
                      <a:lnTo>
                        <a:pt x="52" y="556"/>
                      </a:lnTo>
                      <a:lnTo>
                        <a:pt x="56" y="591"/>
                      </a:lnTo>
                      <a:lnTo>
                        <a:pt x="72" y="620"/>
                      </a:lnTo>
                      <a:lnTo>
                        <a:pt x="66" y="661"/>
                      </a:lnTo>
                      <a:lnTo>
                        <a:pt x="66" y="679"/>
                      </a:lnTo>
                      <a:lnTo>
                        <a:pt x="94" y="694"/>
                      </a:lnTo>
                      <a:lnTo>
                        <a:pt x="116" y="711"/>
                      </a:lnTo>
                      <a:lnTo>
                        <a:pt x="142" y="720"/>
                      </a:lnTo>
                      <a:lnTo>
                        <a:pt x="175" y="711"/>
                      </a:lnTo>
                      <a:lnTo>
                        <a:pt x="261" y="661"/>
                      </a:lnTo>
                      <a:lnTo>
                        <a:pt x="277" y="66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86" name="Freeform 92"/>
                <p:cNvSpPr>
                  <a:spLocks/>
                </p:cNvSpPr>
                <p:nvPr/>
              </p:nvSpPr>
              <p:spPr bwMode="auto">
                <a:xfrm>
                  <a:off x="1067" y="972"/>
                  <a:ext cx="101" cy="184"/>
                </a:xfrm>
                <a:custGeom>
                  <a:avLst/>
                  <a:gdLst>
                    <a:gd name="T0" fmla="*/ 13 w 101"/>
                    <a:gd name="T1" fmla="*/ 184 h 184"/>
                    <a:gd name="T2" fmla="*/ 25 w 101"/>
                    <a:gd name="T3" fmla="*/ 184 h 184"/>
                    <a:gd name="T4" fmla="*/ 46 w 101"/>
                    <a:gd name="T5" fmla="*/ 184 h 184"/>
                    <a:gd name="T6" fmla="*/ 73 w 101"/>
                    <a:gd name="T7" fmla="*/ 109 h 184"/>
                    <a:gd name="T8" fmla="*/ 101 w 101"/>
                    <a:gd name="T9" fmla="*/ 98 h 184"/>
                    <a:gd name="T10" fmla="*/ 101 w 101"/>
                    <a:gd name="T11" fmla="*/ 75 h 184"/>
                    <a:gd name="T12" fmla="*/ 77 w 101"/>
                    <a:gd name="T13" fmla="*/ 75 h 184"/>
                    <a:gd name="T14" fmla="*/ 84 w 101"/>
                    <a:gd name="T15" fmla="*/ 50 h 184"/>
                    <a:gd name="T16" fmla="*/ 92 w 101"/>
                    <a:gd name="T17" fmla="*/ 24 h 184"/>
                    <a:gd name="T18" fmla="*/ 92 w 101"/>
                    <a:gd name="T19" fmla="*/ 0 h 184"/>
                    <a:gd name="T20" fmla="*/ 69 w 101"/>
                    <a:gd name="T21" fmla="*/ 4 h 184"/>
                    <a:gd name="T22" fmla="*/ 54 w 101"/>
                    <a:gd name="T23" fmla="*/ 24 h 184"/>
                    <a:gd name="T24" fmla="*/ 25 w 101"/>
                    <a:gd name="T25" fmla="*/ 30 h 184"/>
                    <a:gd name="T26" fmla="*/ 8 w 101"/>
                    <a:gd name="T27" fmla="*/ 45 h 184"/>
                    <a:gd name="T28" fmla="*/ 3 w 101"/>
                    <a:gd name="T29" fmla="*/ 70 h 184"/>
                    <a:gd name="T30" fmla="*/ 0 w 101"/>
                    <a:gd name="T31" fmla="*/ 104 h 184"/>
                    <a:gd name="T32" fmla="*/ 0 w 101"/>
                    <a:gd name="T33" fmla="*/ 134 h 184"/>
                    <a:gd name="T34" fmla="*/ 17 w 101"/>
                    <a:gd name="T35" fmla="*/ 154 h 184"/>
                    <a:gd name="T36" fmla="*/ 13 w 101"/>
                    <a:gd name="T37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1" h="184">
                      <a:moveTo>
                        <a:pt x="13" y="184"/>
                      </a:moveTo>
                      <a:lnTo>
                        <a:pt x="25" y="184"/>
                      </a:lnTo>
                      <a:lnTo>
                        <a:pt x="46" y="184"/>
                      </a:lnTo>
                      <a:lnTo>
                        <a:pt x="73" y="109"/>
                      </a:lnTo>
                      <a:lnTo>
                        <a:pt x="101" y="98"/>
                      </a:lnTo>
                      <a:lnTo>
                        <a:pt x="101" y="75"/>
                      </a:lnTo>
                      <a:lnTo>
                        <a:pt x="77" y="75"/>
                      </a:lnTo>
                      <a:lnTo>
                        <a:pt x="84" y="50"/>
                      </a:lnTo>
                      <a:lnTo>
                        <a:pt x="92" y="24"/>
                      </a:lnTo>
                      <a:lnTo>
                        <a:pt x="92" y="0"/>
                      </a:lnTo>
                      <a:lnTo>
                        <a:pt x="69" y="4"/>
                      </a:lnTo>
                      <a:lnTo>
                        <a:pt x="54" y="24"/>
                      </a:lnTo>
                      <a:lnTo>
                        <a:pt x="25" y="30"/>
                      </a:lnTo>
                      <a:lnTo>
                        <a:pt x="8" y="45"/>
                      </a:lnTo>
                      <a:lnTo>
                        <a:pt x="3" y="70"/>
                      </a:lnTo>
                      <a:lnTo>
                        <a:pt x="0" y="104"/>
                      </a:lnTo>
                      <a:lnTo>
                        <a:pt x="0" y="134"/>
                      </a:lnTo>
                      <a:lnTo>
                        <a:pt x="17" y="154"/>
                      </a:lnTo>
                      <a:lnTo>
                        <a:pt x="13" y="18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87" name="Freeform 93"/>
                <p:cNvSpPr>
                  <a:spLocks/>
                </p:cNvSpPr>
                <p:nvPr/>
              </p:nvSpPr>
              <p:spPr bwMode="auto">
                <a:xfrm>
                  <a:off x="1067" y="972"/>
                  <a:ext cx="101" cy="184"/>
                </a:xfrm>
                <a:custGeom>
                  <a:avLst/>
                  <a:gdLst>
                    <a:gd name="T0" fmla="*/ 13 w 101"/>
                    <a:gd name="T1" fmla="*/ 184 h 184"/>
                    <a:gd name="T2" fmla="*/ 25 w 101"/>
                    <a:gd name="T3" fmla="*/ 184 h 184"/>
                    <a:gd name="T4" fmla="*/ 46 w 101"/>
                    <a:gd name="T5" fmla="*/ 184 h 184"/>
                    <a:gd name="T6" fmla="*/ 73 w 101"/>
                    <a:gd name="T7" fmla="*/ 109 h 184"/>
                    <a:gd name="T8" fmla="*/ 101 w 101"/>
                    <a:gd name="T9" fmla="*/ 98 h 184"/>
                    <a:gd name="T10" fmla="*/ 101 w 101"/>
                    <a:gd name="T11" fmla="*/ 75 h 184"/>
                    <a:gd name="T12" fmla="*/ 77 w 101"/>
                    <a:gd name="T13" fmla="*/ 75 h 184"/>
                    <a:gd name="T14" fmla="*/ 84 w 101"/>
                    <a:gd name="T15" fmla="*/ 50 h 184"/>
                    <a:gd name="T16" fmla="*/ 92 w 101"/>
                    <a:gd name="T17" fmla="*/ 24 h 184"/>
                    <a:gd name="T18" fmla="*/ 92 w 101"/>
                    <a:gd name="T19" fmla="*/ 0 h 184"/>
                    <a:gd name="T20" fmla="*/ 69 w 101"/>
                    <a:gd name="T21" fmla="*/ 4 h 184"/>
                    <a:gd name="T22" fmla="*/ 54 w 101"/>
                    <a:gd name="T23" fmla="*/ 24 h 184"/>
                    <a:gd name="T24" fmla="*/ 25 w 101"/>
                    <a:gd name="T25" fmla="*/ 30 h 184"/>
                    <a:gd name="T26" fmla="*/ 8 w 101"/>
                    <a:gd name="T27" fmla="*/ 45 h 184"/>
                    <a:gd name="T28" fmla="*/ 3 w 101"/>
                    <a:gd name="T29" fmla="*/ 70 h 184"/>
                    <a:gd name="T30" fmla="*/ 0 w 101"/>
                    <a:gd name="T31" fmla="*/ 104 h 184"/>
                    <a:gd name="T32" fmla="*/ 0 w 101"/>
                    <a:gd name="T33" fmla="*/ 134 h 184"/>
                    <a:gd name="T34" fmla="*/ 17 w 101"/>
                    <a:gd name="T35" fmla="*/ 154 h 184"/>
                    <a:gd name="T36" fmla="*/ 13 w 101"/>
                    <a:gd name="T37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1" h="184">
                      <a:moveTo>
                        <a:pt x="13" y="184"/>
                      </a:moveTo>
                      <a:lnTo>
                        <a:pt x="25" y="184"/>
                      </a:lnTo>
                      <a:lnTo>
                        <a:pt x="46" y="184"/>
                      </a:lnTo>
                      <a:lnTo>
                        <a:pt x="73" y="109"/>
                      </a:lnTo>
                      <a:lnTo>
                        <a:pt x="101" y="98"/>
                      </a:lnTo>
                      <a:lnTo>
                        <a:pt x="101" y="75"/>
                      </a:lnTo>
                      <a:lnTo>
                        <a:pt x="77" y="75"/>
                      </a:lnTo>
                      <a:lnTo>
                        <a:pt x="84" y="50"/>
                      </a:lnTo>
                      <a:lnTo>
                        <a:pt x="92" y="24"/>
                      </a:lnTo>
                      <a:lnTo>
                        <a:pt x="92" y="0"/>
                      </a:lnTo>
                      <a:lnTo>
                        <a:pt x="69" y="4"/>
                      </a:lnTo>
                      <a:lnTo>
                        <a:pt x="54" y="24"/>
                      </a:lnTo>
                      <a:lnTo>
                        <a:pt x="25" y="30"/>
                      </a:lnTo>
                      <a:lnTo>
                        <a:pt x="8" y="45"/>
                      </a:lnTo>
                      <a:lnTo>
                        <a:pt x="3" y="70"/>
                      </a:lnTo>
                      <a:lnTo>
                        <a:pt x="0" y="104"/>
                      </a:lnTo>
                      <a:lnTo>
                        <a:pt x="0" y="134"/>
                      </a:lnTo>
                      <a:lnTo>
                        <a:pt x="17" y="154"/>
                      </a:lnTo>
                      <a:lnTo>
                        <a:pt x="13" y="18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88" name="Freeform 94"/>
                <p:cNvSpPr>
                  <a:spLocks/>
                </p:cNvSpPr>
                <p:nvPr/>
              </p:nvSpPr>
              <p:spPr bwMode="auto">
                <a:xfrm>
                  <a:off x="1133" y="1118"/>
                  <a:ext cx="28" cy="33"/>
                </a:xfrm>
                <a:custGeom>
                  <a:avLst/>
                  <a:gdLst>
                    <a:gd name="T0" fmla="*/ 0 w 28"/>
                    <a:gd name="T1" fmla="*/ 3 h 33"/>
                    <a:gd name="T2" fmla="*/ 4 w 28"/>
                    <a:gd name="T3" fmla="*/ 33 h 33"/>
                    <a:gd name="T4" fmla="*/ 28 w 28"/>
                    <a:gd name="T5" fmla="*/ 33 h 33"/>
                    <a:gd name="T6" fmla="*/ 28 w 28"/>
                    <a:gd name="T7" fmla="*/ 9 h 33"/>
                    <a:gd name="T8" fmla="*/ 19 w 28"/>
                    <a:gd name="T9" fmla="*/ 0 h 33"/>
                    <a:gd name="T10" fmla="*/ 0 w 28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33">
                      <a:moveTo>
                        <a:pt x="0" y="3"/>
                      </a:moveTo>
                      <a:lnTo>
                        <a:pt x="4" y="33"/>
                      </a:lnTo>
                      <a:lnTo>
                        <a:pt x="28" y="33"/>
                      </a:lnTo>
                      <a:lnTo>
                        <a:pt x="28" y="9"/>
                      </a:lnTo>
                      <a:lnTo>
                        <a:pt x="1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89" name="Freeform 95"/>
                <p:cNvSpPr>
                  <a:spLocks/>
                </p:cNvSpPr>
                <p:nvPr/>
              </p:nvSpPr>
              <p:spPr bwMode="auto">
                <a:xfrm>
                  <a:off x="1133" y="1118"/>
                  <a:ext cx="28" cy="33"/>
                </a:xfrm>
                <a:custGeom>
                  <a:avLst/>
                  <a:gdLst>
                    <a:gd name="T0" fmla="*/ 0 w 28"/>
                    <a:gd name="T1" fmla="*/ 3 h 33"/>
                    <a:gd name="T2" fmla="*/ 4 w 28"/>
                    <a:gd name="T3" fmla="*/ 33 h 33"/>
                    <a:gd name="T4" fmla="*/ 28 w 28"/>
                    <a:gd name="T5" fmla="*/ 33 h 33"/>
                    <a:gd name="T6" fmla="*/ 28 w 28"/>
                    <a:gd name="T7" fmla="*/ 9 h 33"/>
                    <a:gd name="T8" fmla="*/ 19 w 28"/>
                    <a:gd name="T9" fmla="*/ 0 h 33"/>
                    <a:gd name="T10" fmla="*/ 0 w 28"/>
                    <a:gd name="T11" fmla="*/ 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33">
                      <a:moveTo>
                        <a:pt x="0" y="3"/>
                      </a:moveTo>
                      <a:lnTo>
                        <a:pt x="4" y="33"/>
                      </a:lnTo>
                      <a:lnTo>
                        <a:pt x="28" y="33"/>
                      </a:lnTo>
                      <a:lnTo>
                        <a:pt x="28" y="9"/>
                      </a:lnTo>
                      <a:lnTo>
                        <a:pt x="1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90" name="Freeform 96"/>
                <p:cNvSpPr>
                  <a:spLocks/>
                </p:cNvSpPr>
                <p:nvPr/>
              </p:nvSpPr>
              <p:spPr bwMode="auto">
                <a:xfrm>
                  <a:off x="1176" y="1082"/>
                  <a:ext cx="56" cy="62"/>
                </a:xfrm>
                <a:custGeom>
                  <a:avLst/>
                  <a:gdLst>
                    <a:gd name="T0" fmla="*/ 0 w 56"/>
                    <a:gd name="T1" fmla="*/ 25 h 62"/>
                    <a:gd name="T2" fmla="*/ 4 w 56"/>
                    <a:gd name="T3" fmla="*/ 59 h 62"/>
                    <a:gd name="T4" fmla="*/ 28 w 56"/>
                    <a:gd name="T5" fmla="*/ 62 h 62"/>
                    <a:gd name="T6" fmla="*/ 51 w 56"/>
                    <a:gd name="T7" fmla="*/ 54 h 62"/>
                    <a:gd name="T8" fmla="*/ 43 w 56"/>
                    <a:gd name="T9" fmla="*/ 44 h 62"/>
                    <a:gd name="T10" fmla="*/ 56 w 56"/>
                    <a:gd name="T11" fmla="*/ 25 h 62"/>
                    <a:gd name="T12" fmla="*/ 51 w 56"/>
                    <a:gd name="T13" fmla="*/ 0 h 62"/>
                    <a:gd name="T14" fmla="*/ 0 w 56"/>
                    <a:gd name="T15" fmla="*/ 2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" h="62">
                      <a:moveTo>
                        <a:pt x="0" y="25"/>
                      </a:moveTo>
                      <a:lnTo>
                        <a:pt x="4" y="59"/>
                      </a:lnTo>
                      <a:lnTo>
                        <a:pt x="28" y="62"/>
                      </a:lnTo>
                      <a:lnTo>
                        <a:pt x="51" y="54"/>
                      </a:lnTo>
                      <a:lnTo>
                        <a:pt x="43" y="44"/>
                      </a:lnTo>
                      <a:lnTo>
                        <a:pt x="56" y="25"/>
                      </a:lnTo>
                      <a:lnTo>
                        <a:pt x="5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91" name="Freeform 97"/>
                <p:cNvSpPr>
                  <a:spLocks/>
                </p:cNvSpPr>
                <p:nvPr/>
              </p:nvSpPr>
              <p:spPr bwMode="auto">
                <a:xfrm>
                  <a:off x="1176" y="1082"/>
                  <a:ext cx="56" cy="62"/>
                </a:xfrm>
                <a:custGeom>
                  <a:avLst/>
                  <a:gdLst>
                    <a:gd name="T0" fmla="*/ 0 w 56"/>
                    <a:gd name="T1" fmla="*/ 25 h 62"/>
                    <a:gd name="T2" fmla="*/ 4 w 56"/>
                    <a:gd name="T3" fmla="*/ 59 h 62"/>
                    <a:gd name="T4" fmla="*/ 28 w 56"/>
                    <a:gd name="T5" fmla="*/ 62 h 62"/>
                    <a:gd name="T6" fmla="*/ 51 w 56"/>
                    <a:gd name="T7" fmla="*/ 54 h 62"/>
                    <a:gd name="T8" fmla="*/ 43 w 56"/>
                    <a:gd name="T9" fmla="*/ 44 h 62"/>
                    <a:gd name="T10" fmla="*/ 56 w 56"/>
                    <a:gd name="T11" fmla="*/ 25 h 62"/>
                    <a:gd name="T12" fmla="*/ 51 w 56"/>
                    <a:gd name="T13" fmla="*/ 0 h 62"/>
                    <a:gd name="T14" fmla="*/ 0 w 56"/>
                    <a:gd name="T15" fmla="*/ 25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6" h="62">
                      <a:moveTo>
                        <a:pt x="0" y="25"/>
                      </a:moveTo>
                      <a:lnTo>
                        <a:pt x="4" y="59"/>
                      </a:lnTo>
                      <a:lnTo>
                        <a:pt x="28" y="62"/>
                      </a:lnTo>
                      <a:lnTo>
                        <a:pt x="51" y="54"/>
                      </a:lnTo>
                      <a:lnTo>
                        <a:pt x="43" y="44"/>
                      </a:lnTo>
                      <a:lnTo>
                        <a:pt x="56" y="25"/>
                      </a:lnTo>
                      <a:lnTo>
                        <a:pt x="5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92" name="Freeform 98"/>
                <p:cNvSpPr>
                  <a:spLocks/>
                </p:cNvSpPr>
                <p:nvPr/>
              </p:nvSpPr>
              <p:spPr bwMode="auto">
                <a:xfrm>
                  <a:off x="1169" y="1161"/>
                  <a:ext cx="43" cy="24"/>
                </a:xfrm>
                <a:custGeom>
                  <a:avLst/>
                  <a:gdLst>
                    <a:gd name="T0" fmla="*/ 0 w 43"/>
                    <a:gd name="T1" fmla="*/ 5 h 24"/>
                    <a:gd name="T2" fmla="*/ 10 w 43"/>
                    <a:gd name="T3" fmla="*/ 24 h 24"/>
                    <a:gd name="T4" fmla="*/ 30 w 43"/>
                    <a:gd name="T5" fmla="*/ 19 h 24"/>
                    <a:gd name="T6" fmla="*/ 43 w 43"/>
                    <a:gd name="T7" fmla="*/ 9 h 24"/>
                    <a:gd name="T8" fmla="*/ 25 w 43"/>
                    <a:gd name="T9" fmla="*/ 0 h 24"/>
                    <a:gd name="T10" fmla="*/ 0 w 43"/>
                    <a:gd name="T11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24">
                      <a:moveTo>
                        <a:pt x="0" y="5"/>
                      </a:moveTo>
                      <a:lnTo>
                        <a:pt x="10" y="24"/>
                      </a:lnTo>
                      <a:lnTo>
                        <a:pt x="30" y="19"/>
                      </a:lnTo>
                      <a:lnTo>
                        <a:pt x="43" y="9"/>
                      </a:lnTo>
                      <a:lnTo>
                        <a:pt x="2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93" name="Freeform 99"/>
                <p:cNvSpPr>
                  <a:spLocks/>
                </p:cNvSpPr>
                <p:nvPr/>
              </p:nvSpPr>
              <p:spPr bwMode="auto">
                <a:xfrm>
                  <a:off x="1169" y="1161"/>
                  <a:ext cx="43" cy="24"/>
                </a:xfrm>
                <a:custGeom>
                  <a:avLst/>
                  <a:gdLst>
                    <a:gd name="T0" fmla="*/ 0 w 43"/>
                    <a:gd name="T1" fmla="*/ 5 h 24"/>
                    <a:gd name="T2" fmla="*/ 10 w 43"/>
                    <a:gd name="T3" fmla="*/ 24 h 24"/>
                    <a:gd name="T4" fmla="*/ 30 w 43"/>
                    <a:gd name="T5" fmla="*/ 19 h 24"/>
                    <a:gd name="T6" fmla="*/ 43 w 43"/>
                    <a:gd name="T7" fmla="*/ 9 h 24"/>
                    <a:gd name="T8" fmla="*/ 25 w 43"/>
                    <a:gd name="T9" fmla="*/ 0 h 24"/>
                    <a:gd name="T10" fmla="*/ 0 w 43"/>
                    <a:gd name="T11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24">
                      <a:moveTo>
                        <a:pt x="0" y="5"/>
                      </a:moveTo>
                      <a:lnTo>
                        <a:pt x="10" y="24"/>
                      </a:lnTo>
                      <a:lnTo>
                        <a:pt x="30" y="19"/>
                      </a:lnTo>
                      <a:lnTo>
                        <a:pt x="43" y="9"/>
                      </a:lnTo>
                      <a:lnTo>
                        <a:pt x="25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94" name="Freeform 100"/>
                <p:cNvSpPr>
                  <a:spLocks/>
                </p:cNvSpPr>
                <p:nvPr/>
              </p:nvSpPr>
              <p:spPr bwMode="auto">
                <a:xfrm>
                  <a:off x="1477" y="769"/>
                  <a:ext cx="39" cy="32"/>
                </a:xfrm>
                <a:custGeom>
                  <a:avLst/>
                  <a:gdLst>
                    <a:gd name="T0" fmla="*/ 16 w 39"/>
                    <a:gd name="T1" fmla="*/ 0 h 32"/>
                    <a:gd name="T2" fmla="*/ 17 w 39"/>
                    <a:gd name="T3" fmla="*/ 2 h 32"/>
                    <a:gd name="T4" fmla="*/ 17 w 39"/>
                    <a:gd name="T5" fmla="*/ 3 h 32"/>
                    <a:gd name="T6" fmla="*/ 19 w 39"/>
                    <a:gd name="T7" fmla="*/ 2 h 32"/>
                    <a:gd name="T8" fmla="*/ 22 w 39"/>
                    <a:gd name="T9" fmla="*/ 2 h 32"/>
                    <a:gd name="T10" fmla="*/ 23 w 39"/>
                    <a:gd name="T11" fmla="*/ 4 h 32"/>
                    <a:gd name="T12" fmla="*/ 26 w 39"/>
                    <a:gd name="T13" fmla="*/ 3 h 32"/>
                    <a:gd name="T14" fmla="*/ 27 w 39"/>
                    <a:gd name="T15" fmla="*/ 6 h 32"/>
                    <a:gd name="T16" fmla="*/ 30 w 39"/>
                    <a:gd name="T17" fmla="*/ 7 h 32"/>
                    <a:gd name="T18" fmla="*/ 34 w 39"/>
                    <a:gd name="T19" fmla="*/ 10 h 32"/>
                    <a:gd name="T20" fmla="*/ 35 w 39"/>
                    <a:gd name="T21" fmla="*/ 11 h 32"/>
                    <a:gd name="T22" fmla="*/ 33 w 39"/>
                    <a:gd name="T23" fmla="*/ 13 h 32"/>
                    <a:gd name="T24" fmla="*/ 33 w 39"/>
                    <a:gd name="T25" fmla="*/ 14 h 32"/>
                    <a:gd name="T26" fmla="*/ 29 w 39"/>
                    <a:gd name="T27" fmla="*/ 14 h 32"/>
                    <a:gd name="T28" fmla="*/ 27 w 39"/>
                    <a:gd name="T29" fmla="*/ 14 h 32"/>
                    <a:gd name="T30" fmla="*/ 26 w 39"/>
                    <a:gd name="T31" fmla="*/ 15 h 32"/>
                    <a:gd name="T32" fmla="*/ 29 w 39"/>
                    <a:gd name="T33" fmla="*/ 18 h 32"/>
                    <a:gd name="T34" fmla="*/ 31 w 39"/>
                    <a:gd name="T35" fmla="*/ 20 h 32"/>
                    <a:gd name="T36" fmla="*/ 34 w 39"/>
                    <a:gd name="T37" fmla="*/ 21 h 32"/>
                    <a:gd name="T38" fmla="*/ 36 w 39"/>
                    <a:gd name="T39" fmla="*/ 24 h 32"/>
                    <a:gd name="T40" fmla="*/ 38 w 39"/>
                    <a:gd name="T41" fmla="*/ 27 h 32"/>
                    <a:gd name="T42" fmla="*/ 38 w 39"/>
                    <a:gd name="T43" fmla="*/ 32 h 32"/>
                    <a:gd name="T44" fmla="*/ 36 w 39"/>
                    <a:gd name="T45" fmla="*/ 32 h 32"/>
                    <a:gd name="T46" fmla="*/ 33 w 39"/>
                    <a:gd name="T47" fmla="*/ 32 h 32"/>
                    <a:gd name="T48" fmla="*/ 30 w 39"/>
                    <a:gd name="T49" fmla="*/ 31 h 32"/>
                    <a:gd name="T50" fmla="*/ 27 w 39"/>
                    <a:gd name="T51" fmla="*/ 28 h 32"/>
                    <a:gd name="T52" fmla="*/ 25 w 39"/>
                    <a:gd name="T53" fmla="*/ 28 h 32"/>
                    <a:gd name="T54" fmla="*/ 24 w 39"/>
                    <a:gd name="T55" fmla="*/ 27 h 32"/>
                    <a:gd name="T56" fmla="*/ 21 w 39"/>
                    <a:gd name="T57" fmla="*/ 24 h 32"/>
                    <a:gd name="T58" fmla="*/ 19 w 39"/>
                    <a:gd name="T59" fmla="*/ 23 h 32"/>
                    <a:gd name="T60" fmla="*/ 16 w 39"/>
                    <a:gd name="T61" fmla="*/ 22 h 32"/>
                    <a:gd name="T62" fmla="*/ 14 w 39"/>
                    <a:gd name="T63" fmla="*/ 24 h 32"/>
                    <a:gd name="T64" fmla="*/ 12 w 39"/>
                    <a:gd name="T65" fmla="*/ 22 h 32"/>
                    <a:gd name="T66" fmla="*/ 10 w 39"/>
                    <a:gd name="T67" fmla="*/ 18 h 32"/>
                    <a:gd name="T68" fmla="*/ 8 w 39"/>
                    <a:gd name="T69" fmla="*/ 17 h 32"/>
                    <a:gd name="T70" fmla="*/ 6 w 39"/>
                    <a:gd name="T71" fmla="*/ 14 h 32"/>
                    <a:gd name="T72" fmla="*/ 4 w 39"/>
                    <a:gd name="T73" fmla="*/ 15 h 32"/>
                    <a:gd name="T74" fmla="*/ 1 w 39"/>
                    <a:gd name="T75" fmla="*/ 15 h 32"/>
                    <a:gd name="T76" fmla="*/ 0 w 39"/>
                    <a:gd name="T77" fmla="*/ 9 h 32"/>
                    <a:gd name="T78" fmla="*/ 4 w 39"/>
                    <a:gd name="T79" fmla="*/ 10 h 32"/>
                    <a:gd name="T80" fmla="*/ 8 w 39"/>
                    <a:gd name="T81" fmla="*/ 9 h 32"/>
                    <a:gd name="T82" fmla="*/ 15 w 39"/>
                    <a:gd name="T83" fmla="*/ 8 h 32"/>
                    <a:gd name="T84" fmla="*/ 12 w 39"/>
                    <a:gd name="T85" fmla="*/ 5 h 32"/>
                    <a:gd name="T86" fmla="*/ 13 w 39"/>
                    <a:gd name="T87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9" h="32">
                      <a:moveTo>
                        <a:pt x="15" y="1"/>
                      </a:moveTo>
                      <a:lnTo>
                        <a:pt x="16" y="0"/>
                      </a:lnTo>
                      <a:lnTo>
                        <a:pt x="18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9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4"/>
                      </a:lnTo>
                      <a:lnTo>
                        <a:pt x="26" y="3"/>
                      </a:lnTo>
                      <a:lnTo>
                        <a:pt x="28" y="5"/>
                      </a:lnTo>
                      <a:lnTo>
                        <a:pt x="27" y="6"/>
                      </a:lnTo>
                      <a:lnTo>
                        <a:pt x="29" y="6"/>
                      </a:lnTo>
                      <a:lnTo>
                        <a:pt x="30" y="7"/>
                      </a:lnTo>
                      <a:lnTo>
                        <a:pt x="33" y="10"/>
                      </a:lnTo>
                      <a:lnTo>
                        <a:pt x="34" y="10"/>
                      </a:lnTo>
                      <a:lnTo>
                        <a:pt x="34" y="11"/>
                      </a:lnTo>
                      <a:lnTo>
                        <a:pt x="35" y="11"/>
                      </a:lnTo>
                      <a:lnTo>
                        <a:pt x="34" y="12"/>
                      </a:lnTo>
                      <a:lnTo>
                        <a:pt x="33" y="13"/>
                      </a:lnTo>
                      <a:lnTo>
                        <a:pt x="34" y="14"/>
                      </a:lnTo>
                      <a:lnTo>
                        <a:pt x="33" y="14"/>
                      </a:lnTo>
                      <a:lnTo>
                        <a:pt x="31" y="15"/>
                      </a:lnTo>
                      <a:lnTo>
                        <a:pt x="29" y="14"/>
                      </a:lnTo>
                      <a:lnTo>
                        <a:pt x="28" y="13"/>
                      </a:lnTo>
                      <a:lnTo>
                        <a:pt x="27" y="14"/>
                      </a:lnTo>
                      <a:lnTo>
                        <a:pt x="26" y="13"/>
                      </a:lnTo>
                      <a:lnTo>
                        <a:pt x="26" y="15"/>
                      </a:lnTo>
                      <a:lnTo>
                        <a:pt x="27" y="16"/>
                      </a:lnTo>
                      <a:lnTo>
                        <a:pt x="29" y="18"/>
                      </a:lnTo>
                      <a:lnTo>
                        <a:pt x="30" y="19"/>
                      </a:lnTo>
                      <a:lnTo>
                        <a:pt x="31" y="20"/>
                      </a:lnTo>
                      <a:lnTo>
                        <a:pt x="32" y="20"/>
                      </a:lnTo>
                      <a:lnTo>
                        <a:pt x="34" y="21"/>
                      </a:lnTo>
                      <a:lnTo>
                        <a:pt x="35" y="23"/>
                      </a:lnTo>
                      <a:lnTo>
                        <a:pt x="36" y="24"/>
                      </a:lnTo>
                      <a:lnTo>
                        <a:pt x="37" y="25"/>
                      </a:lnTo>
                      <a:lnTo>
                        <a:pt x="38" y="27"/>
                      </a:lnTo>
                      <a:lnTo>
                        <a:pt x="39" y="30"/>
                      </a:lnTo>
                      <a:lnTo>
                        <a:pt x="38" y="32"/>
                      </a:lnTo>
                      <a:lnTo>
                        <a:pt x="37" y="32"/>
                      </a:lnTo>
                      <a:lnTo>
                        <a:pt x="36" y="32"/>
                      </a:lnTo>
                      <a:lnTo>
                        <a:pt x="34" y="31"/>
                      </a:lnTo>
                      <a:lnTo>
                        <a:pt x="33" y="32"/>
                      </a:lnTo>
                      <a:lnTo>
                        <a:pt x="32" y="31"/>
                      </a:lnTo>
                      <a:lnTo>
                        <a:pt x="30" y="31"/>
                      </a:lnTo>
                      <a:lnTo>
                        <a:pt x="29" y="30"/>
                      </a:lnTo>
                      <a:lnTo>
                        <a:pt x="27" y="28"/>
                      </a:lnTo>
                      <a:lnTo>
                        <a:pt x="26" y="27"/>
                      </a:lnTo>
                      <a:lnTo>
                        <a:pt x="25" y="28"/>
                      </a:lnTo>
                      <a:lnTo>
                        <a:pt x="25" y="28"/>
                      </a:lnTo>
                      <a:lnTo>
                        <a:pt x="24" y="27"/>
                      </a:lnTo>
                      <a:lnTo>
                        <a:pt x="23" y="26"/>
                      </a:lnTo>
                      <a:lnTo>
                        <a:pt x="21" y="24"/>
                      </a:lnTo>
                      <a:lnTo>
                        <a:pt x="20" y="22"/>
                      </a:lnTo>
                      <a:lnTo>
                        <a:pt x="19" y="23"/>
                      </a:lnTo>
                      <a:lnTo>
                        <a:pt x="18" y="24"/>
                      </a:lnTo>
                      <a:lnTo>
                        <a:pt x="16" y="22"/>
                      </a:lnTo>
                      <a:lnTo>
                        <a:pt x="15" y="23"/>
                      </a:lnTo>
                      <a:lnTo>
                        <a:pt x="14" y="24"/>
                      </a:lnTo>
                      <a:lnTo>
                        <a:pt x="12" y="23"/>
                      </a:lnTo>
                      <a:lnTo>
                        <a:pt x="12" y="22"/>
                      </a:lnTo>
                      <a:lnTo>
                        <a:pt x="12" y="19"/>
                      </a:lnTo>
                      <a:lnTo>
                        <a:pt x="10" y="18"/>
                      </a:lnTo>
                      <a:lnTo>
                        <a:pt x="8" y="18"/>
                      </a:lnTo>
                      <a:lnTo>
                        <a:pt x="8" y="17"/>
                      </a:lnTo>
                      <a:lnTo>
                        <a:pt x="8" y="15"/>
                      </a:lnTo>
                      <a:lnTo>
                        <a:pt x="6" y="14"/>
                      </a:lnTo>
                      <a:lnTo>
                        <a:pt x="5" y="14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8" y="9"/>
                      </a:lnTo>
                      <a:lnTo>
                        <a:pt x="11" y="10"/>
                      </a:lnTo>
                      <a:lnTo>
                        <a:pt x="15" y="8"/>
                      </a:lnTo>
                      <a:lnTo>
                        <a:pt x="14" y="6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>
                      <a:lumMod val="85000"/>
                    </a:schemeClr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FFFFFF"/>
                    </a:solidFill>
                    <a:latin typeface="Trebuchet MS" pitchFamily="34" charset="0"/>
                  </a:endParaRPr>
                </a:p>
              </p:txBody>
            </p:sp>
          </p:grp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4076704" y="4863555"/>
                <a:ext cx="1299882" cy="537883"/>
              </a:xfrm>
              <a:custGeom>
                <a:avLst/>
                <a:gdLst>
                  <a:gd name="T0" fmla="*/ 0 w 350"/>
                  <a:gd name="T1" fmla="*/ 95 h 181"/>
                  <a:gd name="T2" fmla="*/ 15 w 350"/>
                  <a:gd name="T3" fmla="*/ 115 h 181"/>
                  <a:gd name="T4" fmla="*/ 5 w 350"/>
                  <a:gd name="T5" fmla="*/ 131 h 181"/>
                  <a:gd name="T6" fmla="*/ 29 w 350"/>
                  <a:gd name="T7" fmla="*/ 140 h 181"/>
                  <a:gd name="T8" fmla="*/ 40 w 350"/>
                  <a:gd name="T9" fmla="*/ 140 h 181"/>
                  <a:gd name="T10" fmla="*/ 52 w 350"/>
                  <a:gd name="T11" fmla="*/ 146 h 181"/>
                  <a:gd name="T12" fmla="*/ 87 w 350"/>
                  <a:gd name="T13" fmla="*/ 135 h 181"/>
                  <a:gd name="T14" fmla="*/ 100 w 350"/>
                  <a:gd name="T15" fmla="*/ 135 h 181"/>
                  <a:gd name="T16" fmla="*/ 120 w 350"/>
                  <a:gd name="T17" fmla="*/ 131 h 181"/>
                  <a:gd name="T18" fmla="*/ 125 w 350"/>
                  <a:gd name="T19" fmla="*/ 150 h 181"/>
                  <a:gd name="T20" fmla="*/ 155 w 350"/>
                  <a:gd name="T21" fmla="*/ 165 h 181"/>
                  <a:gd name="T22" fmla="*/ 193 w 350"/>
                  <a:gd name="T23" fmla="*/ 175 h 181"/>
                  <a:gd name="T24" fmla="*/ 225 w 350"/>
                  <a:gd name="T25" fmla="*/ 181 h 181"/>
                  <a:gd name="T26" fmla="*/ 260 w 350"/>
                  <a:gd name="T27" fmla="*/ 159 h 181"/>
                  <a:gd name="T28" fmla="*/ 273 w 350"/>
                  <a:gd name="T29" fmla="*/ 159 h 181"/>
                  <a:gd name="T30" fmla="*/ 289 w 350"/>
                  <a:gd name="T31" fmla="*/ 156 h 181"/>
                  <a:gd name="T32" fmla="*/ 307 w 350"/>
                  <a:gd name="T33" fmla="*/ 146 h 181"/>
                  <a:gd name="T34" fmla="*/ 322 w 350"/>
                  <a:gd name="T35" fmla="*/ 135 h 181"/>
                  <a:gd name="T36" fmla="*/ 322 w 350"/>
                  <a:gd name="T37" fmla="*/ 115 h 181"/>
                  <a:gd name="T38" fmla="*/ 336 w 350"/>
                  <a:gd name="T39" fmla="*/ 86 h 181"/>
                  <a:gd name="T40" fmla="*/ 350 w 350"/>
                  <a:gd name="T41" fmla="*/ 86 h 181"/>
                  <a:gd name="T42" fmla="*/ 350 w 350"/>
                  <a:gd name="T43" fmla="*/ 60 h 181"/>
                  <a:gd name="T44" fmla="*/ 332 w 350"/>
                  <a:gd name="T45" fmla="*/ 11 h 181"/>
                  <a:gd name="T46" fmla="*/ 303 w 350"/>
                  <a:gd name="T47" fmla="*/ 18 h 181"/>
                  <a:gd name="T48" fmla="*/ 293 w 350"/>
                  <a:gd name="T49" fmla="*/ 7 h 181"/>
                  <a:gd name="T50" fmla="*/ 260 w 350"/>
                  <a:gd name="T51" fmla="*/ 0 h 181"/>
                  <a:gd name="T52" fmla="*/ 241 w 350"/>
                  <a:gd name="T53" fmla="*/ 22 h 181"/>
                  <a:gd name="T54" fmla="*/ 225 w 350"/>
                  <a:gd name="T55" fmla="*/ 25 h 181"/>
                  <a:gd name="T56" fmla="*/ 203 w 350"/>
                  <a:gd name="T57" fmla="*/ 18 h 181"/>
                  <a:gd name="T58" fmla="*/ 182 w 350"/>
                  <a:gd name="T59" fmla="*/ 25 h 181"/>
                  <a:gd name="T60" fmla="*/ 155 w 350"/>
                  <a:gd name="T61" fmla="*/ 60 h 181"/>
                  <a:gd name="T62" fmla="*/ 164 w 350"/>
                  <a:gd name="T63" fmla="*/ 91 h 181"/>
                  <a:gd name="T64" fmla="*/ 143 w 350"/>
                  <a:gd name="T65" fmla="*/ 91 h 181"/>
                  <a:gd name="T66" fmla="*/ 131 w 350"/>
                  <a:gd name="T67" fmla="*/ 86 h 181"/>
                  <a:gd name="T68" fmla="*/ 72 w 350"/>
                  <a:gd name="T69" fmla="*/ 106 h 181"/>
                  <a:gd name="T70" fmla="*/ 49 w 350"/>
                  <a:gd name="T71" fmla="*/ 95 h 181"/>
                  <a:gd name="T72" fmla="*/ 33 w 350"/>
                  <a:gd name="T73" fmla="*/ 106 h 181"/>
                  <a:gd name="T74" fmla="*/ 23 w 350"/>
                  <a:gd name="T75" fmla="*/ 95 h 181"/>
                  <a:gd name="T76" fmla="*/ 9 w 350"/>
                  <a:gd name="T77" fmla="*/ 91 h 181"/>
                  <a:gd name="T78" fmla="*/ 0 w 350"/>
                  <a:gd name="T79" fmla="*/ 9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181">
                    <a:moveTo>
                      <a:pt x="0" y="95"/>
                    </a:moveTo>
                    <a:lnTo>
                      <a:pt x="15" y="115"/>
                    </a:lnTo>
                    <a:lnTo>
                      <a:pt x="5" y="131"/>
                    </a:lnTo>
                    <a:lnTo>
                      <a:pt x="29" y="140"/>
                    </a:lnTo>
                    <a:lnTo>
                      <a:pt x="40" y="140"/>
                    </a:lnTo>
                    <a:lnTo>
                      <a:pt x="52" y="146"/>
                    </a:lnTo>
                    <a:lnTo>
                      <a:pt x="87" y="135"/>
                    </a:lnTo>
                    <a:lnTo>
                      <a:pt x="100" y="135"/>
                    </a:lnTo>
                    <a:lnTo>
                      <a:pt x="120" y="131"/>
                    </a:lnTo>
                    <a:lnTo>
                      <a:pt x="125" y="150"/>
                    </a:lnTo>
                    <a:lnTo>
                      <a:pt x="155" y="165"/>
                    </a:lnTo>
                    <a:lnTo>
                      <a:pt x="193" y="175"/>
                    </a:lnTo>
                    <a:lnTo>
                      <a:pt x="225" y="181"/>
                    </a:lnTo>
                    <a:lnTo>
                      <a:pt x="260" y="159"/>
                    </a:lnTo>
                    <a:lnTo>
                      <a:pt x="273" y="159"/>
                    </a:lnTo>
                    <a:lnTo>
                      <a:pt x="289" y="156"/>
                    </a:lnTo>
                    <a:lnTo>
                      <a:pt x="307" y="146"/>
                    </a:lnTo>
                    <a:lnTo>
                      <a:pt x="322" y="135"/>
                    </a:lnTo>
                    <a:lnTo>
                      <a:pt x="322" y="115"/>
                    </a:lnTo>
                    <a:lnTo>
                      <a:pt x="336" y="86"/>
                    </a:lnTo>
                    <a:lnTo>
                      <a:pt x="350" y="86"/>
                    </a:lnTo>
                    <a:lnTo>
                      <a:pt x="350" y="60"/>
                    </a:lnTo>
                    <a:lnTo>
                      <a:pt x="332" y="11"/>
                    </a:lnTo>
                    <a:lnTo>
                      <a:pt x="303" y="18"/>
                    </a:lnTo>
                    <a:lnTo>
                      <a:pt x="293" y="7"/>
                    </a:lnTo>
                    <a:lnTo>
                      <a:pt x="260" y="0"/>
                    </a:lnTo>
                    <a:lnTo>
                      <a:pt x="241" y="22"/>
                    </a:lnTo>
                    <a:lnTo>
                      <a:pt x="225" y="25"/>
                    </a:lnTo>
                    <a:lnTo>
                      <a:pt x="203" y="18"/>
                    </a:lnTo>
                    <a:lnTo>
                      <a:pt x="182" y="25"/>
                    </a:lnTo>
                    <a:lnTo>
                      <a:pt x="155" y="60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31" y="86"/>
                    </a:lnTo>
                    <a:lnTo>
                      <a:pt x="72" y="106"/>
                    </a:lnTo>
                    <a:lnTo>
                      <a:pt x="49" y="95"/>
                    </a:lnTo>
                    <a:lnTo>
                      <a:pt x="33" y="106"/>
                    </a:lnTo>
                    <a:lnTo>
                      <a:pt x="23" y="95"/>
                    </a:lnTo>
                    <a:lnTo>
                      <a:pt x="9" y="91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85000"/>
                  </a:schemeClr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5" name="TekstSylinder 94"/>
            <p:cNvSpPr txBox="1"/>
            <p:nvPr/>
          </p:nvSpPr>
          <p:spPr>
            <a:xfrm rot="20260741">
              <a:off x="5395564" y="3694284"/>
              <a:ext cx="2540902" cy="430093"/>
            </a:xfrm>
            <a:prstGeom prst="roundRect">
              <a:avLst>
                <a:gd name="adj" fmla="val 21002"/>
              </a:avLst>
            </a:prstGeom>
            <a:solidFill>
              <a:schemeClr val="bg1">
                <a:alpha val="68000"/>
              </a:schemeClr>
            </a:solidFill>
            <a:ln w="19050">
              <a:solidFill>
                <a:srgbClr val="FF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600" dirty="0" smtClean="0"/>
                <a:t>INTERCONNECTED</a:t>
              </a:r>
              <a:endParaRPr lang="nb-NO" sz="1600" dirty="0"/>
            </a:p>
          </p:txBody>
        </p:sp>
      </p:grp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dirty="0" smtClean="0"/>
              <a:t>12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56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e 34"/>
          <p:cNvGrpSpPr/>
          <p:nvPr/>
        </p:nvGrpSpPr>
        <p:grpSpPr>
          <a:xfrm>
            <a:off x="949682" y="1772816"/>
            <a:ext cx="7226300" cy="4402931"/>
            <a:chOff x="927100" y="1435099"/>
            <a:chExt cx="7226300" cy="4402931"/>
          </a:xfrm>
        </p:grpSpPr>
        <p:sp>
          <p:nvSpPr>
            <p:cNvPr id="6" name="Avrundet rektangel 5"/>
            <p:cNvSpPr/>
            <p:nvPr/>
          </p:nvSpPr>
          <p:spPr bwMode="auto">
            <a:xfrm>
              <a:off x="3467100" y="1435099"/>
              <a:ext cx="2234446" cy="1233872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b-NO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3.Energimarkeds-pakke</a:t>
              </a:r>
              <a:endParaRPr kumimoji="0" lang="nb-NO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Avrundet rektangel 10"/>
            <p:cNvSpPr/>
            <p:nvPr/>
          </p:nvSpPr>
          <p:spPr bwMode="auto">
            <a:xfrm>
              <a:off x="3467100" y="3031330"/>
              <a:ext cx="2146300" cy="121046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ACER</a:t>
              </a:r>
            </a:p>
          </p:txBody>
        </p:sp>
        <p:sp>
          <p:nvSpPr>
            <p:cNvPr id="14" name="Avrundet rektangel 13"/>
            <p:cNvSpPr/>
            <p:nvPr/>
          </p:nvSpPr>
          <p:spPr bwMode="auto">
            <a:xfrm>
              <a:off x="6007100" y="4627561"/>
              <a:ext cx="2146300" cy="121046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ENTSOG</a:t>
              </a:r>
            </a:p>
          </p:txBody>
        </p:sp>
        <p:sp>
          <p:nvSpPr>
            <p:cNvPr id="15" name="Avrundet rektangel 14"/>
            <p:cNvSpPr/>
            <p:nvPr/>
          </p:nvSpPr>
          <p:spPr bwMode="auto">
            <a:xfrm>
              <a:off x="927100" y="4627561"/>
              <a:ext cx="2146300" cy="121046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b-NO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9" name="Rett linje 18"/>
            <p:cNvCxnSpPr/>
            <p:nvPr/>
          </p:nvCxnSpPr>
          <p:spPr bwMode="auto">
            <a:xfrm>
              <a:off x="2000250" y="2840830"/>
              <a:ext cx="5080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Rett linje 20"/>
            <p:cNvCxnSpPr>
              <a:stCxn id="6" idx="2"/>
              <a:endCxn id="11" idx="0"/>
            </p:cNvCxnSpPr>
            <p:nvPr/>
          </p:nvCxnSpPr>
          <p:spPr bwMode="auto">
            <a:xfrm flipH="1">
              <a:off x="4540250" y="2668971"/>
              <a:ext cx="0" cy="36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Rett linje 23"/>
            <p:cNvCxnSpPr>
              <a:endCxn id="14" idx="0"/>
            </p:cNvCxnSpPr>
            <p:nvPr/>
          </p:nvCxnSpPr>
          <p:spPr bwMode="auto">
            <a:xfrm>
              <a:off x="7080250" y="2840830"/>
              <a:ext cx="0" cy="178673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Rett linje 25"/>
            <p:cNvCxnSpPr>
              <a:endCxn id="15" idx="0"/>
            </p:cNvCxnSpPr>
            <p:nvPr/>
          </p:nvCxnSpPr>
          <p:spPr bwMode="auto">
            <a:xfrm>
              <a:off x="2000250" y="2840830"/>
              <a:ext cx="0" cy="178673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Avrundet rektangel 9"/>
            <p:cNvSpPr/>
            <p:nvPr/>
          </p:nvSpPr>
          <p:spPr bwMode="auto">
            <a:xfrm>
              <a:off x="6007100" y="3031330"/>
              <a:ext cx="2146300" cy="121046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Gass-direktivet </a:t>
              </a:r>
            </a:p>
          </p:txBody>
        </p:sp>
        <p:sp>
          <p:nvSpPr>
            <p:cNvPr id="13" name="Avrundet rektangel 12"/>
            <p:cNvSpPr/>
            <p:nvPr/>
          </p:nvSpPr>
          <p:spPr bwMode="auto">
            <a:xfrm>
              <a:off x="927100" y="3031330"/>
              <a:ext cx="2146300" cy="121046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cs typeface="Arial" charset="0"/>
                </a:rPr>
                <a:t>Elektrisitets-direktivet</a:t>
              </a:r>
            </a:p>
          </p:txBody>
        </p:sp>
        <p:cxnSp>
          <p:nvCxnSpPr>
            <p:cNvPr id="30" name="Rett pil 29"/>
            <p:cNvCxnSpPr>
              <a:stCxn id="15" idx="3"/>
              <a:endCxn id="11" idx="2"/>
            </p:cNvCxnSpPr>
            <p:nvPr/>
          </p:nvCxnSpPr>
          <p:spPr bwMode="auto">
            <a:xfrm flipV="1">
              <a:off x="3073400" y="4241799"/>
              <a:ext cx="1466850" cy="9909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31" name="Rett pil 30"/>
            <p:cNvCxnSpPr>
              <a:endCxn id="14" idx="1"/>
            </p:cNvCxnSpPr>
            <p:nvPr/>
          </p:nvCxnSpPr>
          <p:spPr bwMode="auto">
            <a:xfrm>
              <a:off x="4540250" y="4241799"/>
              <a:ext cx="1466850" cy="9909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2" y="5208153"/>
            <a:ext cx="2174156" cy="724719"/>
          </a:xfrm>
          <a:prstGeom prst="rect">
            <a:avLst/>
          </a:prstGeom>
        </p:spPr>
      </p:pic>
      <p:sp>
        <p:nvSpPr>
          <p:cNvPr id="18" name="Plassholder for bunntekst 1"/>
          <p:cNvSpPr txBox="1">
            <a:spLocks/>
          </p:cNvSpPr>
          <p:nvPr/>
        </p:nvSpPr>
        <p:spPr>
          <a:xfrm>
            <a:off x="323528" y="6559336"/>
            <a:ext cx="1770743" cy="2244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nb-NO"/>
            </a:defPPr>
            <a:lvl1pPr marL="0" algn="r" defTabSz="914400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mtClean="0"/>
              <a:t>The future is </a:t>
            </a:r>
            <a:r>
              <a:rPr lang="en-US" b="1" smtClean="0"/>
              <a:t>electric</a:t>
            </a:r>
            <a:endParaRPr lang="en-US" b="1" dirty="0"/>
          </a:p>
        </p:txBody>
      </p:sp>
      <p:sp>
        <p:nvSpPr>
          <p:cNvPr id="22" name="Tittel 1"/>
          <p:cNvSpPr>
            <a:spLocks noGrp="1"/>
          </p:cNvSpPr>
          <p:nvPr>
            <p:ph type="title"/>
          </p:nvPr>
        </p:nvSpPr>
        <p:spPr>
          <a:xfrm>
            <a:off x="936000" y="860981"/>
            <a:ext cx="7308690" cy="523220"/>
          </a:xfrm>
        </p:spPr>
        <p:txBody>
          <a:bodyPr/>
          <a:lstStyle/>
          <a:p>
            <a:r>
              <a:rPr lang="nb-NO" dirty="0" smtClean="0"/>
              <a:t>ENTSO-Es mandat fra 3. pakke</a:t>
            </a:r>
            <a:endParaRPr lang="nb-NO" dirty="0"/>
          </a:p>
        </p:txBody>
      </p:sp>
      <p:sp>
        <p:nvSpPr>
          <p:cNvPr id="2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</p:spPr>
        <p:txBody>
          <a:bodyPr/>
          <a:lstStyle/>
          <a:p>
            <a:r>
              <a:rPr lang="nb-NO" dirty="0" smtClean="0"/>
              <a:t>13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612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/>
          <p:cNvSpPr/>
          <p:nvPr/>
        </p:nvSpPr>
        <p:spPr bwMode="auto">
          <a:xfrm>
            <a:off x="860003" y="2409921"/>
            <a:ext cx="3760395" cy="512614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77" tIns="34289" rIns="68577" bIns="34289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800" kern="0" dirty="0" err="1" smtClean="0">
                <a:solidFill>
                  <a:srgbClr val="FFFFFF"/>
                </a:solidFill>
              </a:rPr>
              <a:t>Ten-Year</a:t>
            </a:r>
            <a:r>
              <a:rPr lang="nb-NO" sz="1800" kern="0" dirty="0" smtClean="0">
                <a:solidFill>
                  <a:srgbClr val="FFFFFF"/>
                </a:solidFill>
              </a:rPr>
              <a:t> Network Development Plan</a:t>
            </a:r>
            <a:endParaRPr lang="nb-NO" sz="1800" kern="0" dirty="0">
              <a:solidFill>
                <a:srgbClr val="FFFFFF"/>
              </a:solidFill>
            </a:endParaRPr>
          </a:p>
        </p:txBody>
      </p:sp>
      <p:sp>
        <p:nvSpPr>
          <p:cNvPr id="5" name="Rounded Rectangle 23"/>
          <p:cNvSpPr/>
          <p:nvPr/>
        </p:nvSpPr>
        <p:spPr bwMode="auto">
          <a:xfrm>
            <a:off x="860001" y="3095728"/>
            <a:ext cx="3760395" cy="544836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77" tIns="34289" rIns="68577" bIns="34289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nb-NO" sz="1800" kern="0" dirty="0" smtClean="0">
                <a:solidFill>
                  <a:srgbClr val="FFFFFF"/>
                </a:solidFill>
              </a:rPr>
              <a:t>Utvikling og implementering av forskrifter</a:t>
            </a:r>
            <a:endParaRPr lang="nb-NO" sz="1800" kern="0" dirty="0">
              <a:solidFill>
                <a:srgbClr val="FFFFFF"/>
              </a:solidFill>
            </a:endParaRPr>
          </a:p>
        </p:txBody>
      </p:sp>
      <p:sp>
        <p:nvSpPr>
          <p:cNvPr id="6" name="Rounded Rectangle 20"/>
          <p:cNvSpPr/>
          <p:nvPr/>
        </p:nvSpPr>
        <p:spPr bwMode="auto">
          <a:xfrm>
            <a:off x="860003" y="3813757"/>
            <a:ext cx="3760395" cy="561149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77" tIns="34289" rIns="68577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766" eaLnBrk="1" hangingPunct="1"/>
            <a:r>
              <a:rPr lang="nb-NO" sz="1800" kern="0" dirty="0" smtClean="0">
                <a:solidFill>
                  <a:srgbClr val="FFFFFF"/>
                </a:solidFill>
              </a:rPr>
              <a:t>Bygge markeder</a:t>
            </a:r>
            <a:endParaRPr lang="nb-NO" sz="1800" kern="0" dirty="0">
              <a:solidFill>
                <a:srgbClr val="FFFFFF"/>
              </a:solidFill>
            </a:endParaRPr>
          </a:p>
        </p:txBody>
      </p:sp>
      <p:sp>
        <p:nvSpPr>
          <p:cNvPr id="8" name="Rounded Rectangle 20"/>
          <p:cNvSpPr/>
          <p:nvPr/>
        </p:nvSpPr>
        <p:spPr bwMode="auto">
          <a:xfrm>
            <a:off x="860000" y="4524035"/>
            <a:ext cx="3760395" cy="561149"/>
          </a:xfrm>
          <a:prstGeom prst="round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8577" tIns="34289" rIns="68577" bIns="34289" numCol="1" rtlCol="0" anchor="ctr" anchorCtr="0" compatLnSpc="1">
            <a:prstTxWarp prst="textNoShape">
              <a:avLst/>
            </a:prstTxWarp>
          </a:bodyPr>
          <a:lstStyle/>
          <a:p>
            <a:pPr algn="ctr" defTabSz="685766" eaLnBrk="1" hangingPunct="1"/>
            <a:r>
              <a:rPr lang="nb-NO" sz="1800" kern="0" dirty="0" smtClean="0">
                <a:solidFill>
                  <a:srgbClr val="FFFFFF"/>
                </a:solidFill>
              </a:rPr>
              <a:t>Energipolitisk rådgiver for ACER og </a:t>
            </a:r>
            <a:r>
              <a:rPr lang="nb-NO" kern="0" dirty="0" smtClean="0">
                <a:solidFill>
                  <a:srgbClr val="FFFFFF"/>
                </a:solidFill>
              </a:rPr>
              <a:t>Kommisjonen</a:t>
            </a:r>
            <a:endParaRPr lang="nb-NO" sz="1800" kern="0" dirty="0" smtClean="0">
              <a:solidFill>
                <a:srgbClr val="FFFFFF"/>
              </a:solidFill>
            </a:endParaRPr>
          </a:p>
        </p:txBody>
      </p:sp>
      <p:sp>
        <p:nvSpPr>
          <p:cNvPr id="10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en-US" dirty="0" smtClean="0"/>
              <a:t>The future is </a:t>
            </a:r>
            <a:r>
              <a:rPr lang="en-US" b="1" dirty="0" smtClean="0"/>
              <a:t>electric</a:t>
            </a:r>
            <a:endParaRPr lang="en-US" b="1" dirty="0"/>
          </a:p>
        </p:txBody>
      </p:sp>
      <p:sp>
        <p:nvSpPr>
          <p:cNvPr id="11" name="Rektangel 10"/>
          <p:cNvSpPr/>
          <p:nvPr/>
        </p:nvSpPr>
        <p:spPr>
          <a:xfrm>
            <a:off x="4932040" y="2276872"/>
            <a:ext cx="3744416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5" t="23512" r="7328" b="35501"/>
          <a:stretch/>
        </p:blipFill>
        <p:spPr>
          <a:xfrm>
            <a:off x="5220107" y="2507943"/>
            <a:ext cx="482702" cy="389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940152" y="2540165"/>
            <a:ext cx="2726359" cy="3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0956" lvl="2">
              <a:spcBef>
                <a:spcPts val="450"/>
              </a:spcBef>
              <a:spcAft>
                <a:spcPts val="0"/>
              </a:spcAft>
              <a:buClr>
                <a:srgbClr val="62559A"/>
              </a:buClr>
              <a:defRPr/>
            </a:pPr>
            <a:r>
              <a:rPr lang="nb-NO" sz="1600" b="1" kern="0" dirty="0" smtClean="0">
                <a:solidFill>
                  <a:srgbClr val="FF0000"/>
                </a:solidFill>
              </a:rPr>
              <a:t>41 </a:t>
            </a:r>
            <a:r>
              <a:rPr lang="nb-NO" sz="1600" b="1" kern="0" dirty="0" err="1" smtClean="0">
                <a:solidFill>
                  <a:srgbClr val="FF0000"/>
                </a:solidFill>
              </a:rPr>
              <a:t>TSOer</a:t>
            </a:r>
            <a:r>
              <a:rPr lang="nb-NO" sz="1600" b="1" kern="0" dirty="0" smtClean="0">
                <a:solidFill>
                  <a:srgbClr val="FF0000"/>
                </a:solidFill>
              </a:rPr>
              <a:t> fra 34 land</a:t>
            </a:r>
            <a:br>
              <a:rPr lang="nb-NO" sz="1600" b="1" kern="0" dirty="0" smtClean="0">
                <a:solidFill>
                  <a:srgbClr val="FF0000"/>
                </a:solidFill>
              </a:rPr>
            </a:br>
            <a:endParaRPr lang="nb-NO" sz="1600" b="1" kern="0" dirty="0">
              <a:solidFill>
                <a:srgbClr val="FF0000"/>
              </a:solidFill>
            </a:endParaRP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41" y="3153964"/>
            <a:ext cx="717092" cy="527092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944747" y="3210792"/>
            <a:ext cx="2659702" cy="4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0956" lvl="2">
              <a:spcBef>
                <a:spcPts val="450"/>
              </a:spcBef>
              <a:spcAft>
                <a:spcPts val="0"/>
              </a:spcAft>
              <a:buClr>
                <a:srgbClr val="62559A"/>
              </a:buClr>
              <a:defRPr/>
            </a:pPr>
            <a:r>
              <a:rPr lang="nb-NO" sz="1600" b="1" kern="0" dirty="0" smtClean="0">
                <a:solidFill>
                  <a:srgbClr val="FF0000"/>
                </a:solidFill>
              </a:rPr>
              <a:t>530 millioner innbyggere</a:t>
            </a:r>
            <a:br>
              <a:rPr lang="nb-NO" sz="1600" b="1" kern="0" dirty="0" smtClean="0">
                <a:solidFill>
                  <a:srgbClr val="FF0000"/>
                </a:solidFill>
              </a:rPr>
            </a:br>
            <a:endParaRPr lang="nb-NO" sz="1600" b="1" kern="0" dirty="0">
              <a:solidFill>
                <a:srgbClr val="FF0000"/>
              </a:solidFill>
            </a:endParaRPr>
          </a:p>
        </p:txBody>
      </p:sp>
      <p:pic>
        <p:nvPicPr>
          <p:cNvPr id="2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84" y="3870166"/>
            <a:ext cx="473127" cy="354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950097" y="3917340"/>
            <a:ext cx="2726359" cy="3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0956" lvl="2">
              <a:spcBef>
                <a:spcPts val="450"/>
              </a:spcBef>
              <a:spcAft>
                <a:spcPts val="0"/>
              </a:spcAft>
              <a:buClr>
                <a:srgbClr val="62559A"/>
              </a:buClr>
              <a:defRPr/>
            </a:pPr>
            <a:r>
              <a:rPr lang="nb-NO" sz="1600" b="1" kern="0" dirty="0" smtClean="0">
                <a:solidFill>
                  <a:srgbClr val="FF0000"/>
                </a:solidFill>
              </a:rPr>
              <a:t>1024 GW produksjon</a:t>
            </a:r>
            <a:br>
              <a:rPr lang="nb-NO" sz="1600" b="1" kern="0" dirty="0" smtClean="0">
                <a:solidFill>
                  <a:srgbClr val="FF0000"/>
                </a:solidFill>
              </a:rPr>
            </a:br>
            <a:endParaRPr lang="nb-NO" sz="1600" b="1" kern="0" dirty="0">
              <a:solidFill>
                <a:srgbClr val="FF0000"/>
              </a:solidFill>
            </a:endParaRPr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09"/>
          <a:stretch/>
        </p:blipFill>
        <p:spPr>
          <a:xfrm>
            <a:off x="5215984" y="4552598"/>
            <a:ext cx="486825" cy="361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5979818" y="4578784"/>
            <a:ext cx="2505438" cy="30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0956" lvl="2">
              <a:spcBef>
                <a:spcPts val="450"/>
              </a:spcBef>
              <a:spcAft>
                <a:spcPts val="0"/>
              </a:spcAft>
              <a:buClr>
                <a:srgbClr val="62559A"/>
              </a:buClr>
              <a:defRPr/>
            </a:pPr>
            <a:r>
              <a:rPr lang="nb-NO" sz="1600" b="1" kern="0" dirty="0" smtClean="0">
                <a:solidFill>
                  <a:srgbClr val="FF0000"/>
                </a:solidFill>
              </a:rPr>
              <a:t>300 tusen km kraftlinjer</a:t>
            </a:r>
            <a:br>
              <a:rPr lang="nb-NO" sz="1600" b="1" kern="0" dirty="0" smtClean="0">
                <a:solidFill>
                  <a:srgbClr val="FF0000"/>
                </a:solidFill>
              </a:rPr>
            </a:br>
            <a:endParaRPr lang="nb-NO" sz="1600" b="1" kern="0" dirty="0">
              <a:solidFill>
                <a:srgbClr val="FF0000"/>
              </a:solidFill>
            </a:endParaRPr>
          </a:p>
        </p:txBody>
      </p:sp>
      <p:sp>
        <p:nvSpPr>
          <p:cNvPr id="20" name="Tittel 1"/>
          <p:cNvSpPr>
            <a:spLocks noGrp="1"/>
          </p:cNvSpPr>
          <p:nvPr>
            <p:ph type="title"/>
          </p:nvPr>
        </p:nvSpPr>
        <p:spPr>
          <a:xfrm>
            <a:off x="936000" y="860981"/>
            <a:ext cx="7308690" cy="523220"/>
          </a:xfrm>
        </p:spPr>
        <p:txBody>
          <a:bodyPr/>
          <a:lstStyle/>
          <a:p>
            <a:r>
              <a:rPr lang="nb-NO" dirty="0" smtClean="0"/>
              <a:t>ENTSO-Es hovedoppgaver</a:t>
            </a:r>
            <a:endParaRPr lang="nb-NO" dirty="0"/>
          </a:p>
        </p:txBody>
      </p:sp>
      <p:sp>
        <p:nvSpPr>
          <p:cNvPr id="2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</p:spPr>
        <p:txBody>
          <a:bodyPr/>
          <a:lstStyle/>
          <a:p>
            <a:r>
              <a:rPr lang="nb-NO" dirty="0" smtClean="0"/>
              <a:t>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68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/>
        </p:nvGrpSpPr>
        <p:grpSpPr>
          <a:xfrm>
            <a:off x="4645515" y="4571262"/>
            <a:ext cx="3280962" cy="677442"/>
            <a:chOff x="4320130" y="4352319"/>
            <a:chExt cx="3905485" cy="828599"/>
          </a:xfrm>
          <a:solidFill>
            <a:schemeClr val="tx2"/>
          </a:solidFill>
        </p:grpSpPr>
        <p:sp>
          <p:nvSpPr>
            <p:cNvPr id="6" name="Avrundet rektangel 5"/>
            <p:cNvSpPr/>
            <p:nvPr/>
          </p:nvSpPr>
          <p:spPr bwMode="auto">
            <a:xfrm>
              <a:off x="5049995" y="4374094"/>
              <a:ext cx="3175620" cy="787402"/>
            </a:xfrm>
            <a:prstGeom prst="round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54"/>
              <a:r>
                <a:rPr lang="nb-NO" sz="1400" dirty="0" smtClean="0">
                  <a:solidFill>
                    <a:schemeClr val="bg1"/>
                  </a:solidFill>
                  <a:cs typeface="Arial" charset="0"/>
                </a:rPr>
                <a:t>60% av forbruk dekket av fornybare kilder</a:t>
              </a:r>
              <a:endParaRPr lang="nb-NO" sz="1400" dirty="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130" y="4352319"/>
              <a:ext cx="820242" cy="828599"/>
            </a:xfrm>
            <a:prstGeom prst="roundRect">
              <a:avLst/>
            </a:prstGeom>
            <a:grpFill/>
          </p:spPr>
        </p:pic>
      </p:grpSp>
      <p:grpSp>
        <p:nvGrpSpPr>
          <p:cNvPr id="17" name="Gruppe 16"/>
          <p:cNvGrpSpPr/>
          <p:nvPr/>
        </p:nvGrpSpPr>
        <p:grpSpPr>
          <a:xfrm>
            <a:off x="4642811" y="3838567"/>
            <a:ext cx="3280962" cy="660601"/>
            <a:chOff x="4320130" y="3336393"/>
            <a:chExt cx="3905485" cy="808001"/>
          </a:xfrm>
          <a:solidFill>
            <a:schemeClr val="tx2"/>
          </a:solidFill>
        </p:grpSpPr>
        <p:sp>
          <p:nvSpPr>
            <p:cNvPr id="5" name="Avrundet rektangel 4"/>
            <p:cNvSpPr/>
            <p:nvPr/>
          </p:nvSpPr>
          <p:spPr bwMode="auto">
            <a:xfrm>
              <a:off x="5049995" y="3356992"/>
              <a:ext cx="3175620" cy="787402"/>
            </a:xfrm>
            <a:prstGeom prst="round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54"/>
              <a:r>
                <a:rPr lang="nb-NO" sz="1400" dirty="0" smtClean="0">
                  <a:solidFill>
                    <a:schemeClr val="bg1"/>
                  </a:solidFill>
                  <a:cs typeface="Arial" charset="0"/>
                </a:rPr>
                <a:t>  20% CO2-reduksjon i kraftsektoren</a:t>
              </a:r>
              <a:endParaRPr lang="nb-NO" sz="1400" dirty="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9" name="Picture 2" descr="http://www.earthtimes.org/newsimage/co2-release-fast-environment-cope-geologists_66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20130" y="3336393"/>
              <a:ext cx="834975" cy="807793"/>
            </a:xfrm>
            <a:prstGeom prst="roundRect">
              <a:avLst/>
            </a:prstGeom>
            <a:grpFill/>
            <a:extLst/>
          </p:spPr>
        </p:pic>
      </p:grpSp>
      <p:grpSp>
        <p:nvGrpSpPr>
          <p:cNvPr id="19" name="Gruppe 18"/>
          <p:cNvGrpSpPr/>
          <p:nvPr/>
        </p:nvGrpSpPr>
        <p:grpSpPr>
          <a:xfrm>
            <a:off x="4645515" y="5338601"/>
            <a:ext cx="3280962" cy="682687"/>
            <a:chOff x="4320130" y="5389512"/>
            <a:chExt cx="3905485" cy="835015"/>
          </a:xfrm>
          <a:solidFill>
            <a:schemeClr val="tx2"/>
          </a:solidFill>
        </p:grpSpPr>
        <p:sp>
          <p:nvSpPr>
            <p:cNvPr id="7" name="Avrundet rektangel 6"/>
            <p:cNvSpPr/>
            <p:nvPr/>
          </p:nvSpPr>
          <p:spPr bwMode="auto">
            <a:xfrm>
              <a:off x="5049995" y="5411081"/>
              <a:ext cx="3175620" cy="787402"/>
            </a:xfrm>
            <a:prstGeom prst="round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54"/>
              <a:r>
                <a:rPr lang="nb-NO" sz="1400" dirty="0" smtClean="0">
                  <a:solidFill>
                    <a:schemeClr val="bg1"/>
                  </a:solidFill>
                  <a:cs typeface="Arial" charset="0"/>
                </a:rPr>
                <a:t>1€  investert, får igjen 2€</a:t>
              </a:r>
              <a:endParaRPr lang="nb-NO" sz="1400" dirty="0">
                <a:solidFill>
                  <a:schemeClr val="bg1"/>
                </a:solidFill>
                <a:cs typeface="Arial" charset="0"/>
              </a:endParaRPr>
            </a:p>
          </p:txBody>
        </p:sp>
        <p:pic>
          <p:nvPicPr>
            <p:cNvPr id="10" name="Picture 4" descr="http://cdn.thewire.com/media/old_wire/img/upload/2013/04/30/shutterstock_109952966/lead_large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20130" y="5389512"/>
              <a:ext cx="839687" cy="835015"/>
            </a:xfrm>
            <a:prstGeom prst="roundRect">
              <a:avLst/>
            </a:prstGeom>
            <a:grpFill/>
            <a:extLst/>
          </p:spPr>
        </p:pic>
      </p:grpSp>
      <p:pic>
        <p:nvPicPr>
          <p:cNvPr id="12" name="Bild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988839"/>
            <a:ext cx="2842273" cy="401335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uppe 20"/>
          <p:cNvGrpSpPr/>
          <p:nvPr/>
        </p:nvGrpSpPr>
        <p:grpSpPr>
          <a:xfrm>
            <a:off x="4644008" y="1988477"/>
            <a:ext cx="3240360" cy="643760"/>
            <a:chOff x="4317427" y="1275634"/>
            <a:chExt cx="3857154" cy="787402"/>
          </a:xfrm>
          <a:solidFill>
            <a:schemeClr val="tx2"/>
          </a:solidFill>
        </p:grpSpPr>
        <p:sp>
          <p:nvSpPr>
            <p:cNvPr id="15" name="Avrundet rektangel 14"/>
            <p:cNvSpPr/>
            <p:nvPr/>
          </p:nvSpPr>
          <p:spPr bwMode="auto">
            <a:xfrm>
              <a:off x="4998961" y="1275634"/>
              <a:ext cx="3175620" cy="787402"/>
            </a:xfrm>
            <a:prstGeom prst="round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smtClean="0">
                  <a:solidFill>
                    <a:schemeClr val="bg1"/>
                  </a:solidFill>
                </a:rPr>
                <a:t>   25 </a:t>
              </a:r>
              <a:r>
                <a:rPr lang="en-US" sz="1400" dirty="0">
                  <a:solidFill>
                    <a:schemeClr val="bg1"/>
                  </a:solidFill>
                </a:rPr>
                <a:t>000 km </a:t>
              </a:r>
              <a:r>
                <a:rPr lang="en-US" sz="1400" dirty="0" smtClean="0">
                  <a:solidFill>
                    <a:schemeClr val="bg1"/>
                  </a:solidFill>
                </a:rPr>
                <a:t>DC-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forbindelser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13" name="Bilde 1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427" y="1286410"/>
              <a:ext cx="771911" cy="766915"/>
            </a:xfrm>
            <a:prstGeom prst="roundRect">
              <a:avLst/>
            </a:prstGeom>
            <a:grpFill/>
          </p:spPr>
        </p:pic>
      </p:grpSp>
      <p:grpSp>
        <p:nvGrpSpPr>
          <p:cNvPr id="20" name="Gruppe 19"/>
          <p:cNvGrpSpPr/>
          <p:nvPr/>
        </p:nvGrpSpPr>
        <p:grpSpPr>
          <a:xfrm>
            <a:off x="4638639" y="2696604"/>
            <a:ext cx="3240361" cy="660388"/>
            <a:chOff x="4317426" y="2279522"/>
            <a:chExt cx="3857155" cy="807740"/>
          </a:xfrm>
          <a:solidFill>
            <a:schemeClr val="tx2"/>
          </a:solidFill>
        </p:grpSpPr>
        <p:sp>
          <p:nvSpPr>
            <p:cNvPr id="16" name="Avrundet rektangel 15"/>
            <p:cNvSpPr/>
            <p:nvPr/>
          </p:nvSpPr>
          <p:spPr bwMode="auto">
            <a:xfrm>
              <a:off x="4998961" y="2285402"/>
              <a:ext cx="3175620" cy="787402"/>
            </a:xfrm>
            <a:prstGeom prst="roundRect">
              <a:avLst/>
            </a:prstGeom>
            <a:grpFill/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180975" lvl="1" algn="ctr"/>
              <a:r>
                <a:rPr lang="en-US" sz="1400" dirty="0">
                  <a:solidFill>
                    <a:schemeClr val="bg1"/>
                  </a:solidFill>
                </a:rPr>
                <a:t>30 000 km </a:t>
              </a:r>
              <a:r>
                <a:rPr lang="en-US" sz="1400" dirty="0" smtClean="0">
                  <a:solidFill>
                    <a:schemeClr val="bg1"/>
                  </a:solidFill>
                </a:rPr>
                <a:t>AC-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forbindelser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7426" y="2279522"/>
              <a:ext cx="771525" cy="807740"/>
            </a:xfrm>
            <a:prstGeom prst="roundRect">
              <a:avLst/>
            </a:prstGeom>
            <a:grpFill/>
          </p:spPr>
        </p:pic>
      </p:grpSp>
      <p:sp>
        <p:nvSpPr>
          <p:cNvPr id="23" name="Likebent trekant 22"/>
          <p:cNvSpPr/>
          <p:nvPr/>
        </p:nvSpPr>
        <p:spPr>
          <a:xfrm rot="10800000">
            <a:off x="5344266" y="3573016"/>
            <a:ext cx="2108054" cy="147598"/>
          </a:xfrm>
          <a:prstGeom prst="triangle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4" name="Tittel 1"/>
          <p:cNvSpPr>
            <a:spLocks noGrp="1"/>
          </p:cNvSpPr>
          <p:nvPr>
            <p:ph type="title"/>
          </p:nvPr>
        </p:nvSpPr>
        <p:spPr>
          <a:xfrm>
            <a:off x="936000" y="553204"/>
            <a:ext cx="7308690" cy="830997"/>
          </a:xfrm>
        </p:spPr>
        <p:txBody>
          <a:bodyPr/>
          <a:lstStyle/>
          <a:p>
            <a:r>
              <a:rPr lang="nb-NO" dirty="0" smtClean="0"/>
              <a:t>Sterkere nett </a:t>
            </a:r>
            <a:br>
              <a:rPr lang="nb-NO" dirty="0" smtClean="0"/>
            </a:br>
            <a:r>
              <a:rPr lang="nb-NO" sz="2000" dirty="0" smtClean="0"/>
              <a:t>≈ kr 1400 milliarder skal investeres mot 2030</a:t>
            </a:r>
            <a:endParaRPr lang="nb-NO" sz="2000" dirty="0"/>
          </a:p>
        </p:txBody>
      </p:sp>
      <p:sp>
        <p:nvSpPr>
          <p:cNvPr id="26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en-US" dirty="0" smtClean="0"/>
              <a:t>The future is </a:t>
            </a:r>
            <a:r>
              <a:rPr lang="en-US" b="1" dirty="0" smtClean="0"/>
              <a:t>electric</a:t>
            </a:r>
            <a:endParaRPr lang="en-US" b="1" dirty="0"/>
          </a:p>
        </p:txBody>
      </p:sp>
      <p:sp>
        <p:nvSpPr>
          <p:cNvPr id="2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</p:spPr>
        <p:txBody>
          <a:bodyPr/>
          <a:lstStyle/>
          <a:p>
            <a:r>
              <a:rPr lang="nb-NO" dirty="0" smtClean="0"/>
              <a:t>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74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38800" y="3619690"/>
            <a:ext cx="2952328" cy="140211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dirty="0" smtClean="0">
              <a:solidFill>
                <a:srgbClr val="FF0000"/>
              </a:solidFill>
            </a:endParaRPr>
          </a:p>
          <a:p>
            <a:r>
              <a:rPr lang="nb-NO" sz="2000" dirty="0" smtClean="0">
                <a:solidFill>
                  <a:srgbClr val="FF0000"/>
                </a:solidFill>
              </a:rPr>
              <a:t>850 sider, </a:t>
            </a:r>
            <a:r>
              <a:rPr lang="nb-NO" sz="2000" dirty="0" smtClean="0">
                <a:solidFill>
                  <a:schemeClr val="tx1"/>
                </a:solidFill>
              </a:rPr>
              <a:t>direkte inn i norsk lov</a:t>
            </a: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16</a:t>
            </a:r>
            <a:endParaRPr lang="nb-NO" dirty="0"/>
          </a:p>
        </p:txBody>
      </p:sp>
      <p:grpSp>
        <p:nvGrpSpPr>
          <p:cNvPr id="7" name="Gruppe 6"/>
          <p:cNvGrpSpPr/>
          <p:nvPr/>
        </p:nvGrpSpPr>
        <p:grpSpPr>
          <a:xfrm>
            <a:off x="468562" y="2087722"/>
            <a:ext cx="4751509" cy="3933566"/>
            <a:chOff x="790559" y="2107625"/>
            <a:chExt cx="4357505" cy="3702962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559" y="2107625"/>
              <a:ext cx="4357505" cy="3702962"/>
            </a:xfrm>
            <a:prstGeom prst="rect">
              <a:avLst/>
            </a:prstGeom>
          </p:spPr>
        </p:pic>
        <p:sp>
          <p:nvSpPr>
            <p:cNvPr id="10" name="Rektangel 9"/>
            <p:cNvSpPr/>
            <p:nvPr/>
          </p:nvSpPr>
          <p:spPr>
            <a:xfrm>
              <a:off x="2295879" y="4858320"/>
              <a:ext cx="237682" cy="2500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2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9" name="Tittel 1"/>
          <p:cNvSpPr txBox="1">
            <a:spLocks/>
          </p:cNvSpPr>
          <p:nvPr/>
        </p:nvSpPr>
        <p:spPr>
          <a:xfrm>
            <a:off x="936000" y="860981"/>
            <a:ext cx="7308690" cy="523220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4140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Bedre markeder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44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ktangel 62"/>
          <p:cNvSpPr/>
          <p:nvPr/>
        </p:nvSpPr>
        <p:spPr>
          <a:xfrm>
            <a:off x="6053991" y="1752542"/>
            <a:ext cx="3090009" cy="3774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ktangel 58"/>
          <p:cNvSpPr/>
          <p:nvPr/>
        </p:nvSpPr>
        <p:spPr>
          <a:xfrm>
            <a:off x="2771800" y="1752542"/>
            <a:ext cx="3238357" cy="37744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ktangel 57"/>
          <p:cNvSpPr/>
          <p:nvPr/>
        </p:nvSpPr>
        <p:spPr>
          <a:xfrm>
            <a:off x="0" y="1752542"/>
            <a:ext cx="2727966" cy="37646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2883904" y="3957075"/>
            <a:ext cx="3016692" cy="16321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300" b="1" i="1" dirty="0" err="1" smtClean="0">
                <a:solidFill>
                  <a:schemeClr val="tx1"/>
                </a:solidFill>
              </a:rPr>
              <a:t>NordPool</a:t>
            </a:r>
            <a:r>
              <a:rPr lang="en-US" sz="1300" b="1" i="1" dirty="0" smtClean="0">
                <a:solidFill>
                  <a:schemeClr val="tx1"/>
                </a:solidFill>
              </a:rPr>
              <a:t> Spot</a:t>
            </a:r>
          </a:p>
          <a:p>
            <a:pPr marL="0" indent="0" algn="ctr">
              <a:buNone/>
            </a:pPr>
            <a:endParaRPr lang="en-US" sz="1300" i="1" dirty="0" smtClean="0">
              <a:solidFill>
                <a:schemeClr val="tx1"/>
              </a:solidFill>
            </a:endParaRPr>
          </a:p>
          <a:p>
            <a:pPr algn="ctr"/>
            <a:endParaRPr lang="en-US" sz="1300" i="1" dirty="0" smtClean="0">
              <a:solidFill>
                <a:schemeClr val="tx1"/>
              </a:solidFill>
            </a:endParaRPr>
          </a:p>
          <a:p>
            <a:pPr algn="ctr"/>
            <a:endParaRPr lang="en-US" sz="1300" i="1" dirty="0" smtClean="0">
              <a:solidFill>
                <a:schemeClr val="tx1"/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19" name="Plassholder for innhold 5"/>
          <p:cNvSpPr txBox="1">
            <a:spLocks/>
          </p:cNvSpPr>
          <p:nvPr/>
        </p:nvSpPr>
        <p:spPr>
          <a:xfrm>
            <a:off x="6172743" y="3957075"/>
            <a:ext cx="2829246" cy="141614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52000" indent="-252000" algn="l" defTabSz="9144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i="1" dirty="0" smtClean="0">
                <a:solidFill>
                  <a:schemeClr val="tx1"/>
                </a:solidFill>
              </a:rPr>
              <a:t>Statnett</a:t>
            </a:r>
          </a:p>
          <a:p>
            <a:pPr algn="ctr"/>
            <a:endParaRPr lang="en-US" sz="1300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300" i="1" dirty="0" smtClean="0">
              <a:solidFill>
                <a:schemeClr val="tx1"/>
              </a:solidFill>
            </a:endParaRPr>
          </a:p>
        </p:txBody>
      </p:sp>
      <p:sp>
        <p:nvSpPr>
          <p:cNvPr id="27" name="Plassholder for innhold 5"/>
          <p:cNvSpPr txBox="1">
            <a:spLocks/>
          </p:cNvSpPr>
          <p:nvPr/>
        </p:nvSpPr>
        <p:spPr>
          <a:xfrm>
            <a:off x="181313" y="3966916"/>
            <a:ext cx="2476931" cy="14063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52000" indent="-252000" algn="l" defTabSz="9144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00" b="1" i="1" dirty="0" smtClean="0">
                <a:solidFill>
                  <a:schemeClr val="tx1"/>
                </a:solidFill>
              </a:rPr>
              <a:t>Nasdaq</a:t>
            </a:r>
          </a:p>
          <a:p>
            <a:pPr marL="0" indent="0" algn="ctr">
              <a:buNone/>
            </a:pPr>
            <a:endParaRPr lang="en-US" sz="1300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300" i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en-US" sz="1300" i="1" dirty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0" y="2708920"/>
            <a:ext cx="9144000" cy="8290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Rett linje 25"/>
          <p:cNvCxnSpPr/>
          <p:nvPr/>
        </p:nvCxnSpPr>
        <p:spPr>
          <a:xfrm>
            <a:off x="4527424" y="2708920"/>
            <a:ext cx="0" cy="82901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kstSylinder 30"/>
          <p:cNvSpPr txBox="1"/>
          <p:nvPr/>
        </p:nvSpPr>
        <p:spPr>
          <a:xfrm>
            <a:off x="-456271" y="1969095"/>
            <a:ext cx="362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Risikostyring</a:t>
            </a:r>
          </a:p>
        </p:txBody>
      </p:sp>
      <p:sp>
        <p:nvSpPr>
          <p:cNvPr id="32" name="TekstSylinder 31"/>
          <p:cNvSpPr txBox="1"/>
          <p:nvPr/>
        </p:nvSpPr>
        <p:spPr>
          <a:xfrm>
            <a:off x="2590778" y="1957141"/>
            <a:ext cx="3637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Energihandel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6355842" y="1945529"/>
            <a:ext cx="264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Systemdrift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2985017" y="2992786"/>
            <a:ext cx="173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SPOTMARKED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5" name="TekstSylinder 34"/>
          <p:cNvSpPr txBox="1"/>
          <p:nvPr/>
        </p:nvSpPr>
        <p:spPr>
          <a:xfrm>
            <a:off x="3779912" y="2993196"/>
            <a:ext cx="3330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INTRADAGMARKED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6" name="TekstSylinder 35"/>
          <p:cNvSpPr txBox="1"/>
          <p:nvPr/>
        </p:nvSpPr>
        <p:spPr>
          <a:xfrm>
            <a:off x="5868144" y="2980289"/>
            <a:ext cx="362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TSO BALANSERING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37" name="TekstSylinder 36"/>
          <p:cNvSpPr txBox="1"/>
          <p:nvPr/>
        </p:nvSpPr>
        <p:spPr>
          <a:xfrm>
            <a:off x="-489470" y="3002340"/>
            <a:ext cx="362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FINANSIELT MARKED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11" name="Vinkeltegn 10"/>
          <p:cNvSpPr/>
          <p:nvPr/>
        </p:nvSpPr>
        <p:spPr>
          <a:xfrm>
            <a:off x="2748086" y="2715502"/>
            <a:ext cx="369873" cy="829013"/>
          </a:xfrm>
          <a:prstGeom prst="chevron">
            <a:avLst>
              <a:gd name="adj" fmla="val 9377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Vinkeltegn 37"/>
          <p:cNvSpPr/>
          <p:nvPr/>
        </p:nvSpPr>
        <p:spPr>
          <a:xfrm>
            <a:off x="6020103" y="2715503"/>
            <a:ext cx="369873" cy="829013"/>
          </a:xfrm>
          <a:prstGeom prst="chevron">
            <a:avLst>
              <a:gd name="adj" fmla="val 9377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ittel 1"/>
          <p:cNvSpPr>
            <a:spLocks noGrp="1"/>
          </p:cNvSpPr>
          <p:nvPr>
            <p:ph type="title"/>
          </p:nvPr>
        </p:nvSpPr>
        <p:spPr>
          <a:xfrm>
            <a:off x="936000" y="860981"/>
            <a:ext cx="7308690" cy="523220"/>
          </a:xfrm>
        </p:spPr>
        <p:txBody>
          <a:bodyPr/>
          <a:lstStyle/>
          <a:p>
            <a:r>
              <a:rPr lang="nb-NO" dirty="0" smtClean="0"/>
              <a:t>Europeisk markedsmodell</a:t>
            </a:r>
            <a:endParaRPr lang="nb-NO" dirty="0"/>
          </a:p>
        </p:txBody>
      </p:sp>
      <p:sp>
        <p:nvSpPr>
          <p:cNvPr id="3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</p:spPr>
        <p:txBody>
          <a:bodyPr/>
          <a:lstStyle/>
          <a:p>
            <a:r>
              <a:rPr lang="nb-NO" dirty="0" smtClean="0"/>
              <a:t>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27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ssholder for innhold 104"/>
          <p:cNvSpPr>
            <a:spLocks noGrp="1"/>
          </p:cNvSpPr>
          <p:nvPr>
            <p:ph idx="1"/>
          </p:nvPr>
        </p:nvSpPr>
        <p:spPr>
          <a:xfrm>
            <a:off x="683568" y="1952594"/>
            <a:ext cx="3396786" cy="2571460"/>
          </a:xfrm>
        </p:spPr>
        <p:txBody>
          <a:bodyPr>
            <a:normAutofit/>
          </a:bodyPr>
          <a:lstStyle/>
          <a:p>
            <a:r>
              <a:rPr lang="nb-NO" sz="1400" b="1" dirty="0" smtClean="0">
                <a:solidFill>
                  <a:srgbClr val="414042"/>
                </a:solidFill>
              </a:rPr>
              <a:t>Markedskobling </a:t>
            </a:r>
            <a:r>
              <a:rPr lang="nb-NO" sz="1400" dirty="0" smtClean="0">
                <a:solidFill>
                  <a:srgbClr val="414042"/>
                </a:solidFill>
              </a:rPr>
              <a:t>med en daglig auksjon, 23 </a:t>
            </a:r>
            <a:r>
              <a:rPr lang="nb-NO" sz="1400" dirty="0" err="1" smtClean="0">
                <a:solidFill>
                  <a:srgbClr val="414042"/>
                </a:solidFill>
              </a:rPr>
              <a:t>TSOer</a:t>
            </a:r>
            <a:r>
              <a:rPr lang="nb-NO" sz="1400" dirty="0" smtClean="0">
                <a:solidFill>
                  <a:srgbClr val="414042"/>
                </a:solidFill>
              </a:rPr>
              <a:t> og 5 kraftbørser</a:t>
            </a:r>
          </a:p>
          <a:p>
            <a:endParaRPr lang="nb-NO" sz="1400" dirty="0" smtClean="0">
              <a:solidFill>
                <a:srgbClr val="414042"/>
              </a:solidFill>
            </a:endParaRPr>
          </a:p>
          <a:p>
            <a:r>
              <a:rPr lang="nb-NO" sz="1400" dirty="0" smtClean="0">
                <a:solidFill>
                  <a:srgbClr val="414042"/>
                </a:solidFill>
              </a:rPr>
              <a:t>19 land er koblet</a:t>
            </a:r>
          </a:p>
          <a:p>
            <a:endParaRPr lang="nb-NO" sz="1400" dirty="0" smtClean="0">
              <a:solidFill>
                <a:srgbClr val="414042"/>
              </a:solidFill>
            </a:endParaRPr>
          </a:p>
          <a:p>
            <a:r>
              <a:rPr lang="nb-NO" sz="1400" dirty="0" smtClean="0">
                <a:solidFill>
                  <a:srgbClr val="414042"/>
                </a:solidFill>
              </a:rPr>
              <a:t>85% av forbruk i Europa </a:t>
            </a:r>
            <a:endParaRPr lang="nb-NO" sz="1400" dirty="0">
              <a:solidFill>
                <a:srgbClr val="414042"/>
              </a:solidFill>
            </a:endParaRPr>
          </a:p>
        </p:txBody>
      </p:sp>
      <p:grpSp>
        <p:nvGrpSpPr>
          <p:cNvPr id="11" name="Gruppe 10"/>
          <p:cNvGrpSpPr/>
          <p:nvPr/>
        </p:nvGrpSpPr>
        <p:grpSpPr>
          <a:xfrm>
            <a:off x="1223042" y="3080870"/>
            <a:ext cx="3022376" cy="3300458"/>
            <a:chOff x="2933924" y="1944642"/>
            <a:chExt cx="1415280" cy="1548661"/>
          </a:xfrm>
          <a:solidFill>
            <a:srgbClr val="605598"/>
          </a:solidFill>
        </p:grpSpPr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3634937" y="3245093"/>
              <a:ext cx="38414" cy="73359"/>
            </a:xfrm>
            <a:custGeom>
              <a:avLst/>
              <a:gdLst>
                <a:gd name="T0" fmla="*/ 6 w 52"/>
                <a:gd name="T1" fmla="*/ 28 h 113"/>
                <a:gd name="T2" fmla="*/ 0 w 52"/>
                <a:gd name="T3" fmla="*/ 58 h 113"/>
                <a:gd name="T4" fmla="*/ 0 w 52"/>
                <a:gd name="T5" fmla="*/ 81 h 113"/>
                <a:gd name="T6" fmla="*/ 26 w 52"/>
                <a:gd name="T7" fmla="*/ 113 h 113"/>
                <a:gd name="T8" fmla="*/ 36 w 52"/>
                <a:gd name="T9" fmla="*/ 77 h 113"/>
                <a:gd name="T10" fmla="*/ 52 w 52"/>
                <a:gd name="T11" fmla="*/ 53 h 113"/>
                <a:gd name="T12" fmla="*/ 45 w 52"/>
                <a:gd name="T13" fmla="*/ 33 h 113"/>
                <a:gd name="T14" fmla="*/ 52 w 52"/>
                <a:gd name="T15" fmla="*/ 0 h 113"/>
                <a:gd name="T16" fmla="*/ 36 w 52"/>
                <a:gd name="T17" fmla="*/ 18 h 113"/>
                <a:gd name="T18" fmla="*/ 6 w 52"/>
                <a:gd name="T19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13">
                  <a:moveTo>
                    <a:pt x="6" y="28"/>
                  </a:moveTo>
                  <a:lnTo>
                    <a:pt x="0" y="58"/>
                  </a:lnTo>
                  <a:lnTo>
                    <a:pt x="0" y="81"/>
                  </a:lnTo>
                  <a:lnTo>
                    <a:pt x="26" y="113"/>
                  </a:lnTo>
                  <a:lnTo>
                    <a:pt x="36" y="77"/>
                  </a:lnTo>
                  <a:lnTo>
                    <a:pt x="52" y="53"/>
                  </a:lnTo>
                  <a:lnTo>
                    <a:pt x="45" y="33"/>
                  </a:lnTo>
                  <a:lnTo>
                    <a:pt x="52" y="0"/>
                  </a:lnTo>
                  <a:lnTo>
                    <a:pt x="36" y="18"/>
                  </a:lnTo>
                  <a:lnTo>
                    <a:pt x="6" y="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3628157" y="3326542"/>
              <a:ext cx="59307" cy="109714"/>
            </a:xfrm>
            <a:custGeom>
              <a:avLst/>
              <a:gdLst>
                <a:gd name="T0" fmla="*/ 6 w 85"/>
                <a:gd name="T1" fmla="*/ 23 h 169"/>
                <a:gd name="T2" fmla="*/ 0 w 85"/>
                <a:gd name="T3" fmla="*/ 41 h 169"/>
                <a:gd name="T4" fmla="*/ 11 w 85"/>
                <a:gd name="T5" fmla="*/ 75 h 169"/>
                <a:gd name="T6" fmla="*/ 11 w 85"/>
                <a:gd name="T7" fmla="*/ 110 h 169"/>
                <a:gd name="T8" fmla="*/ 0 w 85"/>
                <a:gd name="T9" fmla="*/ 145 h 169"/>
                <a:gd name="T10" fmla="*/ 20 w 85"/>
                <a:gd name="T11" fmla="*/ 169 h 169"/>
                <a:gd name="T12" fmla="*/ 44 w 85"/>
                <a:gd name="T13" fmla="*/ 145 h 169"/>
                <a:gd name="T14" fmla="*/ 64 w 85"/>
                <a:gd name="T15" fmla="*/ 150 h 169"/>
                <a:gd name="T16" fmla="*/ 78 w 85"/>
                <a:gd name="T17" fmla="*/ 121 h 169"/>
                <a:gd name="T18" fmla="*/ 85 w 85"/>
                <a:gd name="T19" fmla="*/ 91 h 169"/>
                <a:gd name="T20" fmla="*/ 85 w 85"/>
                <a:gd name="T21" fmla="*/ 61 h 169"/>
                <a:gd name="T22" fmla="*/ 85 w 85"/>
                <a:gd name="T23" fmla="*/ 32 h 169"/>
                <a:gd name="T24" fmla="*/ 64 w 85"/>
                <a:gd name="T25" fmla="*/ 0 h 169"/>
                <a:gd name="T26" fmla="*/ 35 w 85"/>
                <a:gd name="T27" fmla="*/ 23 h 169"/>
                <a:gd name="T28" fmla="*/ 18 w 85"/>
                <a:gd name="T29" fmla="*/ 26 h 169"/>
                <a:gd name="T30" fmla="*/ 6 w 85"/>
                <a:gd name="T31" fmla="*/ 2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69">
                  <a:moveTo>
                    <a:pt x="6" y="23"/>
                  </a:moveTo>
                  <a:lnTo>
                    <a:pt x="0" y="41"/>
                  </a:lnTo>
                  <a:lnTo>
                    <a:pt x="11" y="75"/>
                  </a:lnTo>
                  <a:lnTo>
                    <a:pt x="11" y="110"/>
                  </a:lnTo>
                  <a:lnTo>
                    <a:pt x="0" y="145"/>
                  </a:lnTo>
                  <a:lnTo>
                    <a:pt x="20" y="169"/>
                  </a:lnTo>
                  <a:lnTo>
                    <a:pt x="44" y="145"/>
                  </a:lnTo>
                  <a:lnTo>
                    <a:pt x="64" y="150"/>
                  </a:lnTo>
                  <a:lnTo>
                    <a:pt x="78" y="121"/>
                  </a:lnTo>
                  <a:lnTo>
                    <a:pt x="85" y="91"/>
                  </a:lnTo>
                  <a:lnTo>
                    <a:pt x="85" y="61"/>
                  </a:lnTo>
                  <a:lnTo>
                    <a:pt x="85" y="32"/>
                  </a:lnTo>
                  <a:lnTo>
                    <a:pt x="64" y="0"/>
                  </a:lnTo>
                  <a:lnTo>
                    <a:pt x="35" y="23"/>
                  </a:lnTo>
                  <a:lnTo>
                    <a:pt x="18" y="26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3757645" y="3421243"/>
              <a:ext cx="124894" cy="72060"/>
            </a:xfrm>
            <a:custGeom>
              <a:avLst/>
              <a:gdLst>
                <a:gd name="T0" fmla="*/ 0 w 179"/>
                <a:gd name="T1" fmla="*/ 19 h 111"/>
                <a:gd name="T2" fmla="*/ 14 w 179"/>
                <a:gd name="T3" fmla="*/ 49 h 111"/>
                <a:gd name="T4" fmla="*/ 32 w 179"/>
                <a:gd name="T5" fmla="*/ 54 h 111"/>
                <a:gd name="T6" fmla="*/ 71 w 179"/>
                <a:gd name="T7" fmla="*/ 72 h 111"/>
                <a:gd name="T8" fmla="*/ 99 w 179"/>
                <a:gd name="T9" fmla="*/ 83 h 111"/>
                <a:gd name="T10" fmla="*/ 112 w 179"/>
                <a:gd name="T11" fmla="*/ 106 h 111"/>
                <a:gd name="T12" fmla="*/ 152 w 179"/>
                <a:gd name="T13" fmla="*/ 111 h 111"/>
                <a:gd name="T14" fmla="*/ 160 w 179"/>
                <a:gd name="T15" fmla="*/ 87 h 111"/>
                <a:gd name="T16" fmla="*/ 152 w 179"/>
                <a:gd name="T17" fmla="*/ 63 h 111"/>
                <a:gd name="T18" fmla="*/ 160 w 179"/>
                <a:gd name="T19" fmla="*/ 31 h 111"/>
                <a:gd name="T20" fmla="*/ 179 w 179"/>
                <a:gd name="T21" fmla="*/ 0 h 111"/>
                <a:gd name="T22" fmla="*/ 143 w 179"/>
                <a:gd name="T23" fmla="*/ 14 h 111"/>
                <a:gd name="T24" fmla="*/ 105 w 179"/>
                <a:gd name="T25" fmla="*/ 19 h 111"/>
                <a:gd name="T26" fmla="*/ 71 w 179"/>
                <a:gd name="T27" fmla="*/ 19 h 111"/>
                <a:gd name="T28" fmla="*/ 47 w 179"/>
                <a:gd name="T29" fmla="*/ 5 h 111"/>
                <a:gd name="T30" fmla="*/ 18 w 179"/>
                <a:gd name="T31" fmla="*/ 5 h 111"/>
                <a:gd name="T32" fmla="*/ 0 w 179"/>
                <a:gd name="T33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111">
                  <a:moveTo>
                    <a:pt x="0" y="19"/>
                  </a:moveTo>
                  <a:lnTo>
                    <a:pt x="14" y="49"/>
                  </a:lnTo>
                  <a:lnTo>
                    <a:pt x="32" y="54"/>
                  </a:lnTo>
                  <a:lnTo>
                    <a:pt x="71" y="72"/>
                  </a:lnTo>
                  <a:lnTo>
                    <a:pt x="99" y="83"/>
                  </a:lnTo>
                  <a:lnTo>
                    <a:pt x="112" y="106"/>
                  </a:lnTo>
                  <a:lnTo>
                    <a:pt x="152" y="111"/>
                  </a:lnTo>
                  <a:lnTo>
                    <a:pt x="160" y="87"/>
                  </a:lnTo>
                  <a:lnTo>
                    <a:pt x="152" y="63"/>
                  </a:lnTo>
                  <a:lnTo>
                    <a:pt x="160" y="31"/>
                  </a:lnTo>
                  <a:lnTo>
                    <a:pt x="179" y="0"/>
                  </a:lnTo>
                  <a:lnTo>
                    <a:pt x="143" y="14"/>
                  </a:lnTo>
                  <a:lnTo>
                    <a:pt x="105" y="19"/>
                  </a:lnTo>
                  <a:lnTo>
                    <a:pt x="71" y="19"/>
                  </a:lnTo>
                  <a:lnTo>
                    <a:pt x="47" y="5"/>
                  </a:lnTo>
                  <a:lnTo>
                    <a:pt x="18" y="5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5" name="Freeform 50"/>
            <p:cNvSpPr>
              <a:spLocks/>
            </p:cNvSpPr>
            <p:nvPr/>
          </p:nvSpPr>
          <p:spPr bwMode="auto">
            <a:xfrm>
              <a:off x="3579612" y="3029600"/>
              <a:ext cx="404685" cy="421978"/>
            </a:xfrm>
            <a:custGeom>
              <a:avLst/>
              <a:gdLst>
                <a:gd name="T0" fmla="*/ 28 w 580"/>
                <a:gd name="T1" fmla="*/ 189 h 650"/>
                <a:gd name="T2" fmla="*/ 5 w 580"/>
                <a:gd name="T3" fmla="*/ 174 h 650"/>
                <a:gd name="T4" fmla="*/ 0 w 580"/>
                <a:gd name="T5" fmla="*/ 134 h 650"/>
                <a:gd name="T6" fmla="*/ 18 w 580"/>
                <a:gd name="T7" fmla="*/ 65 h 650"/>
                <a:gd name="T8" fmla="*/ 71 w 580"/>
                <a:gd name="T9" fmla="*/ 44 h 650"/>
                <a:gd name="T10" fmla="*/ 100 w 580"/>
                <a:gd name="T11" fmla="*/ 59 h 650"/>
                <a:gd name="T12" fmla="*/ 124 w 580"/>
                <a:gd name="T13" fmla="*/ 51 h 650"/>
                <a:gd name="T14" fmla="*/ 167 w 580"/>
                <a:gd name="T15" fmla="*/ 51 h 650"/>
                <a:gd name="T16" fmla="*/ 183 w 580"/>
                <a:gd name="T17" fmla="*/ 9 h 650"/>
                <a:gd name="T18" fmla="*/ 230 w 580"/>
                <a:gd name="T19" fmla="*/ 5 h 650"/>
                <a:gd name="T20" fmla="*/ 264 w 580"/>
                <a:gd name="T21" fmla="*/ 0 h 650"/>
                <a:gd name="T22" fmla="*/ 297 w 580"/>
                <a:gd name="T23" fmla="*/ 35 h 650"/>
                <a:gd name="T24" fmla="*/ 330 w 580"/>
                <a:gd name="T25" fmla="*/ 51 h 650"/>
                <a:gd name="T26" fmla="*/ 336 w 580"/>
                <a:gd name="T27" fmla="*/ 94 h 650"/>
                <a:gd name="T28" fmla="*/ 336 w 580"/>
                <a:gd name="T29" fmla="*/ 109 h 650"/>
                <a:gd name="T30" fmla="*/ 305 w 580"/>
                <a:gd name="T31" fmla="*/ 99 h 650"/>
                <a:gd name="T32" fmla="*/ 264 w 580"/>
                <a:gd name="T33" fmla="*/ 114 h 650"/>
                <a:gd name="T34" fmla="*/ 269 w 580"/>
                <a:gd name="T35" fmla="*/ 153 h 650"/>
                <a:gd name="T36" fmla="*/ 264 w 580"/>
                <a:gd name="T37" fmla="*/ 202 h 650"/>
                <a:gd name="T38" fmla="*/ 330 w 580"/>
                <a:gd name="T39" fmla="*/ 262 h 650"/>
                <a:gd name="T40" fmla="*/ 346 w 580"/>
                <a:gd name="T41" fmla="*/ 323 h 650"/>
                <a:gd name="T42" fmla="*/ 413 w 580"/>
                <a:gd name="T43" fmla="*/ 373 h 650"/>
                <a:gd name="T44" fmla="*/ 441 w 580"/>
                <a:gd name="T45" fmla="*/ 398 h 650"/>
                <a:gd name="T46" fmla="*/ 551 w 580"/>
                <a:gd name="T47" fmla="*/ 457 h 650"/>
                <a:gd name="T48" fmla="*/ 575 w 580"/>
                <a:gd name="T49" fmla="*/ 511 h 650"/>
                <a:gd name="T50" fmla="*/ 551 w 580"/>
                <a:gd name="T51" fmla="*/ 483 h 650"/>
                <a:gd name="T52" fmla="*/ 499 w 580"/>
                <a:gd name="T53" fmla="*/ 466 h 650"/>
                <a:gd name="T54" fmla="*/ 480 w 580"/>
                <a:gd name="T55" fmla="*/ 526 h 650"/>
                <a:gd name="T56" fmla="*/ 507 w 580"/>
                <a:gd name="T57" fmla="*/ 570 h 650"/>
                <a:gd name="T58" fmla="*/ 484 w 580"/>
                <a:gd name="T59" fmla="*/ 615 h 650"/>
                <a:gd name="T60" fmla="*/ 456 w 580"/>
                <a:gd name="T61" fmla="*/ 650 h 650"/>
                <a:gd name="T62" fmla="*/ 435 w 580"/>
                <a:gd name="T63" fmla="*/ 631 h 650"/>
                <a:gd name="T64" fmla="*/ 460 w 580"/>
                <a:gd name="T65" fmla="*/ 586 h 650"/>
                <a:gd name="T66" fmla="*/ 441 w 580"/>
                <a:gd name="T67" fmla="*/ 526 h 650"/>
                <a:gd name="T68" fmla="*/ 398 w 580"/>
                <a:gd name="T69" fmla="*/ 491 h 650"/>
                <a:gd name="T70" fmla="*/ 369 w 580"/>
                <a:gd name="T71" fmla="*/ 457 h 650"/>
                <a:gd name="T72" fmla="*/ 326 w 580"/>
                <a:gd name="T73" fmla="*/ 417 h 650"/>
                <a:gd name="T74" fmla="*/ 264 w 580"/>
                <a:gd name="T75" fmla="*/ 398 h 650"/>
                <a:gd name="T76" fmla="*/ 196 w 580"/>
                <a:gd name="T77" fmla="*/ 332 h 650"/>
                <a:gd name="T78" fmla="*/ 167 w 580"/>
                <a:gd name="T79" fmla="*/ 277 h 650"/>
                <a:gd name="T80" fmla="*/ 158 w 580"/>
                <a:gd name="T81" fmla="*/ 214 h 650"/>
                <a:gd name="T82" fmla="*/ 110 w 580"/>
                <a:gd name="T83" fmla="*/ 192 h 650"/>
                <a:gd name="T84" fmla="*/ 67 w 580"/>
                <a:gd name="T85" fmla="*/ 192 h 650"/>
                <a:gd name="T86" fmla="*/ 28 w 580"/>
                <a:gd name="T87" fmla="*/ 214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0" h="650">
                  <a:moveTo>
                    <a:pt x="28" y="214"/>
                  </a:moveTo>
                  <a:lnTo>
                    <a:pt x="28" y="189"/>
                  </a:lnTo>
                  <a:lnTo>
                    <a:pt x="14" y="184"/>
                  </a:lnTo>
                  <a:lnTo>
                    <a:pt x="5" y="174"/>
                  </a:lnTo>
                  <a:lnTo>
                    <a:pt x="5" y="153"/>
                  </a:lnTo>
                  <a:lnTo>
                    <a:pt x="0" y="134"/>
                  </a:lnTo>
                  <a:lnTo>
                    <a:pt x="14" y="94"/>
                  </a:lnTo>
                  <a:lnTo>
                    <a:pt x="18" y="65"/>
                  </a:lnTo>
                  <a:lnTo>
                    <a:pt x="61" y="65"/>
                  </a:lnTo>
                  <a:lnTo>
                    <a:pt x="71" y="44"/>
                  </a:lnTo>
                  <a:lnTo>
                    <a:pt x="90" y="40"/>
                  </a:lnTo>
                  <a:lnTo>
                    <a:pt x="100" y="59"/>
                  </a:lnTo>
                  <a:lnTo>
                    <a:pt x="114" y="69"/>
                  </a:lnTo>
                  <a:lnTo>
                    <a:pt x="124" y="51"/>
                  </a:lnTo>
                  <a:lnTo>
                    <a:pt x="134" y="40"/>
                  </a:lnTo>
                  <a:lnTo>
                    <a:pt x="167" y="51"/>
                  </a:lnTo>
                  <a:lnTo>
                    <a:pt x="167" y="29"/>
                  </a:lnTo>
                  <a:lnTo>
                    <a:pt x="183" y="9"/>
                  </a:lnTo>
                  <a:lnTo>
                    <a:pt x="196" y="15"/>
                  </a:lnTo>
                  <a:lnTo>
                    <a:pt x="230" y="5"/>
                  </a:lnTo>
                  <a:lnTo>
                    <a:pt x="244" y="5"/>
                  </a:lnTo>
                  <a:lnTo>
                    <a:pt x="264" y="0"/>
                  </a:lnTo>
                  <a:lnTo>
                    <a:pt x="269" y="18"/>
                  </a:lnTo>
                  <a:lnTo>
                    <a:pt x="297" y="35"/>
                  </a:lnTo>
                  <a:lnTo>
                    <a:pt x="336" y="44"/>
                  </a:lnTo>
                  <a:lnTo>
                    <a:pt x="330" y="51"/>
                  </a:lnTo>
                  <a:lnTo>
                    <a:pt x="330" y="69"/>
                  </a:lnTo>
                  <a:lnTo>
                    <a:pt x="336" y="94"/>
                  </a:lnTo>
                  <a:lnTo>
                    <a:pt x="346" y="103"/>
                  </a:lnTo>
                  <a:lnTo>
                    <a:pt x="336" y="109"/>
                  </a:lnTo>
                  <a:lnTo>
                    <a:pt x="336" y="114"/>
                  </a:lnTo>
                  <a:lnTo>
                    <a:pt x="305" y="99"/>
                  </a:lnTo>
                  <a:lnTo>
                    <a:pt x="282" y="114"/>
                  </a:lnTo>
                  <a:lnTo>
                    <a:pt x="264" y="114"/>
                  </a:lnTo>
                  <a:lnTo>
                    <a:pt x="260" y="139"/>
                  </a:lnTo>
                  <a:lnTo>
                    <a:pt x="269" y="153"/>
                  </a:lnTo>
                  <a:lnTo>
                    <a:pt x="260" y="178"/>
                  </a:lnTo>
                  <a:lnTo>
                    <a:pt x="264" y="202"/>
                  </a:lnTo>
                  <a:lnTo>
                    <a:pt x="282" y="224"/>
                  </a:lnTo>
                  <a:lnTo>
                    <a:pt x="330" y="262"/>
                  </a:lnTo>
                  <a:lnTo>
                    <a:pt x="340" y="292"/>
                  </a:lnTo>
                  <a:lnTo>
                    <a:pt x="346" y="323"/>
                  </a:lnTo>
                  <a:lnTo>
                    <a:pt x="355" y="336"/>
                  </a:lnTo>
                  <a:lnTo>
                    <a:pt x="413" y="373"/>
                  </a:lnTo>
                  <a:lnTo>
                    <a:pt x="456" y="373"/>
                  </a:lnTo>
                  <a:lnTo>
                    <a:pt x="441" y="398"/>
                  </a:lnTo>
                  <a:lnTo>
                    <a:pt x="499" y="426"/>
                  </a:lnTo>
                  <a:lnTo>
                    <a:pt x="551" y="457"/>
                  </a:lnTo>
                  <a:lnTo>
                    <a:pt x="580" y="487"/>
                  </a:lnTo>
                  <a:lnTo>
                    <a:pt x="575" y="511"/>
                  </a:lnTo>
                  <a:lnTo>
                    <a:pt x="555" y="507"/>
                  </a:lnTo>
                  <a:lnTo>
                    <a:pt x="551" y="483"/>
                  </a:lnTo>
                  <a:lnTo>
                    <a:pt x="523" y="475"/>
                  </a:lnTo>
                  <a:lnTo>
                    <a:pt x="499" y="466"/>
                  </a:lnTo>
                  <a:lnTo>
                    <a:pt x="490" y="491"/>
                  </a:lnTo>
                  <a:lnTo>
                    <a:pt x="480" y="526"/>
                  </a:lnTo>
                  <a:lnTo>
                    <a:pt x="507" y="541"/>
                  </a:lnTo>
                  <a:lnTo>
                    <a:pt x="507" y="570"/>
                  </a:lnTo>
                  <a:lnTo>
                    <a:pt x="480" y="586"/>
                  </a:lnTo>
                  <a:lnTo>
                    <a:pt x="484" y="615"/>
                  </a:lnTo>
                  <a:lnTo>
                    <a:pt x="465" y="631"/>
                  </a:lnTo>
                  <a:lnTo>
                    <a:pt x="456" y="650"/>
                  </a:lnTo>
                  <a:lnTo>
                    <a:pt x="435" y="650"/>
                  </a:lnTo>
                  <a:lnTo>
                    <a:pt x="435" y="631"/>
                  </a:lnTo>
                  <a:lnTo>
                    <a:pt x="446" y="600"/>
                  </a:lnTo>
                  <a:lnTo>
                    <a:pt x="460" y="586"/>
                  </a:lnTo>
                  <a:lnTo>
                    <a:pt x="456" y="557"/>
                  </a:lnTo>
                  <a:lnTo>
                    <a:pt x="441" y="526"/>
                  </a:lnTo>
                  <a:lnTo>
                    <a:pt x="435" y="501"/>
                  </a:lnTo>
                  <a:lnTo>
                    <a:pt x="398" y="491"/>
                  </a:lnTo>
                  <a:lnTo>
                    <a:pt x="389" y="461"/>
                  </a:lnTo>
                  <a:lnTo>
                    <a:pt x="369" y="457"/>
                  </a:lnTo>
                  <a:lnTo>
                    <a:pt x="346" y="436"/>
                  </a:lnTo>
                  <a:lnTo>
                    <a:pt x="326" y="417"/>
                  </a:lnTo>
                  <a:lnTo>
                    <a:pt x="293" y="411"/>
                  </a:lnTo>
                  <a:lnTo>
                    <a:pt x="264" y="398"/>
                  </a:lnTo>
                  <a:lnTo>
                    <a:pt x="220" y="332"/>
                  </a:lnTo>
                  <a:lnTo>
                    <a:pt x="196" y="332"/>
                  </a:lnTo>
                  <a:lnTo>
                    <a:pt x="191" y="308"/>
                  </a:lnTo>
                  <a:lnTo>
                    <a:pt x="167" y="277"/>
                  </a:lnTo>
                  <a:lnTo>
                    <a:pt x="158" y="249"/>
                  </a:lnTo>
                  <a:lnTo>
                    <a:pt x="158" y="214"/>
                  </a:lnTo>
                  <a:lnTo>
                    <a:pt x="129" y="202"/>
                  </a:lnTo>
                  <a:lnTo>
                    <a:pt x="110" y="192"/>
                  </a:lnTo>
                  <a:lnTo>
                    <a:pt x="87" y="184"/>
                  </a:lnTo>
                  <a:lnTo>
                    <a:pt x="67" y="192"/>
                  </a:lnTo>
                  <a:lnTo>
                    <a:pt x="54" y="214"/>
                  </a:lnTo>
                  <a:lnTo>
                    <a:pt x="28" y="2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Trebuchet MS" pitchFamily="34" charset="0"/>
              </a:endParaRPr>
            </a:p>
          </p:txBody>
        </p:sp>
        <p:grpSp>
          <p:nvGrpSpPr>
            <p:cNvPr id="16" name="Gruppe 15"/>
            <p:cNvGrpSpPr/>
            <p:nvPr/>
          </p:nvGrpSpPr>
          <p:grpSpPr>
            <a:xfrm>
              <a:off x="2933924" y="1944642"/>
              <a:ext cx="1415280" cy="1474458"/>
              <a:chOff x="4330362" y="1830604"/>
              <a:chExt cx="3888432" cy="4060164"/>
            </a:xfrm>
            <a:grpFill/>
          </p:grpSpPr>
          <p:sp>
            <p:nvSpPr>
              <p:cNvPr id="18" name="Freeform 5"/>
              <p:cNvSpPr>
                <a:spLocks/>
              </p:cNvSpPr>
              <p:nvPr/>
            </p:nvSpPr>
            <p:spPr bwMode="auto">
              <a:xfrm>
                <a:off x="6091559" y="4409097"/>
                <a:ext cx="38329" cy="73471"/>
              </a:xfrm>
              <a:custGeom>
                <a:avLst/>
                <a:gdLst>
                  <a:gd name="T0" fmla="*/ 20 w 20"/>
                  <a:gd name="T1" fmla="*/ 42 h 42"/>
                  <a:gd name="T2" fmla="*/ 20 w 20"/>
                  <a:gd name="T3" fmla="*/ 24 h 42"/>
                  <a:gd name="T4" fmla="*/ 16 w 20"/>
                  <a:gd name="T5" fmla="*/ 0 h 42"/>
                  <a:gd name="T6" fmla="*/ 12 w 20"/>
                  <a:gd name="T7" fmla="*/ 0 h 42"/>
                  <a:gd name="T8" fmla="*/ 0 w 20"/>
                  <a:gd name="T9" fmla="*/ 14 h 42"/>
                  <a:gd name="T10" fmla="*/ 0 w 20"/>
                  <a:gd name="T11" fmla="*/ 37 h 42"/>
                  <a:gd name="T12" fmla="*/ 12 w 20"/>
                  <a:gd name="T13" fmla="*/ 42 h 42"/>
                  <a:gd name="T14" fmla="*/ 20 w 20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42">
                    <a:moveTo>
                      <a:pt x="20" y="42"/>
                    </a:moveTo>
                    <a:lnTo>
                      <a:pt x="20" y="2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0" y="37"/>
                    </a:lnTo>
                    <a:lnTo>
                      <a:pt x="12" y="42"/>
                    </a:lnTo>
                    <a:lnTo>
                      <a:pt x="20" y="4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>
                <a:off x="6091559" y="4409097"/>
                <a:ext cx="38329" cy="73471"/>
              </a:xfrm>
              <a:custGeom>
                <a:avLst/>
                <a:gdLst>
                  <a:gd name="T0" fmla="*/ 20 w 20"/>
                  <a:gd name="T1" fmla="*/ 42 h 42"/>
                  <a:gd name="T2" fmla="*/ 20 w 20"/>
                  <a:gd name="T3" fmla="*/ 24 h 42"/>
                  <a:gd name="T4" fmla="*/ 16 w 20"/>
                  <a:gd name="T5" fmla="*/ 0 h 42"/>
                  <a:gd name="T6" fmla="*/ 12 w 20"/>
                  <a:gd name="T7" fmla="*/ 0 h 42"/>
                  <a:gd name="T8" fmla="*/ 0 w 20"/>
                  <a:gd name="T9" fmla="*/ 14 h 42"/>
                  <a:gd name="T10" fmla="*/ 0 w 20"/>
                  <a:gd name="T11" fmla="*/ 37 h 42"/>
                  <a:gd name="T12" fmla="*/ 12 w 20"/>
                  <a:gd name="T13" fmla="*/ 42 h 42"/>
                  <a:gd name="T14" fmla="*/ 20 w 20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42">
                    <a:moveTo>
                      <a:pt x="20" y="42"/>
                    </a:moveTo>
                    <a:lnTo>
                      <a:pt x="20" y="24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0" y="14"/>
                    </a:lnTo>
                    <a:lnTo>
                      <a:pt x="0" y="37"/>
                    </a:lnTo>
                    <a:lnTo>
                      <a:pt x="12" y="42"/>
                    </a:lnTo>
                    <a:lnTo>
                      <a:pt x="20" y="4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5177423" y="4248160"/>
                <a:ext cx="1092364" cy="1072331"/>
              </a:xfrm>
              <a:custGeom>
                <a:avLst/>
                <a:gdLst>
                  <a:gd name="T0" fmla="*/ 68 w 570"/>
                  <a:gd name="T1" fmla="*/ 514 h 613"/>
                  <a:gd name="T2" fmla="*/ 114 w 570"/>
                  <a:gd name="T3" fmla="*/ 552 h 613"/>
                  <a:gd name="T4" fmla="*/ 157 w 570"/>
                  <a:gd name="T5" fmla="*/ 567 h 613"/>
                  <a:gd name="T6" fmla="*/ 196 w 570"/>
                  <a:gd name="T7" fmla="*/ 583 h 613"/>
                  <a:gd name="T8" fmla="*/ 229 w 570"/>
                  <a:gd name="T9" fmla="*/ 602 h 613"/>
                  <a:gd name="T10" fmla="*/ 282 w 570"/>
                  <a:gd name="T11" fmla="*/ 567 h 613"/>
                  <a:gd name="T12" fmla="*/ 336 w 570"/>
                  <a:gd name="T13" fmla="*/ 544 h 613"/>
                  <a:gd name="T14" fmla="*/ 398 w 570"/>
                  <a:gd name="T15" fmla="*/ 567 h 613"/>
                  <a:gd name="T16" fmla="*/ 449 w 570"/>
                  <a:gd name="T17" fmla="*/ 588 h 613"/>
                  <a:gd name="T18" fmla="*/ 507 w 570"/>
                  <a:gd name="T19" fmla="*/ 552 h 613"/>
                  <a:gd name="T20" fmla="*/ 512 w 570"/>
                  <a:gd name="T21" fmla="*/ 519 h 613"/>
                  <a:gd name="T22" fmla="*/ 488 w 570"/>
                  <a:gd name="T23" fmla="*/ 503 h 613"/>
                  <a:gd name="T24" fmla="*/ 484 w 570"/>
                  <a:gd name="T25" fmla="*/ 464 h 613"/>
                  <a:gd name="T26" fmla="*/ 502 w 570"/>
                  <a:gd name="T27" fmla="*/ 393 h 613"/>
                  <a:gd name="T28" fmla="*/ 492 w 570"/>
                  <a:gd name="T29" fmla="*/ 354 h 613"/>
                  <a:gd name="T30" fmla="*/ 465 w 570"/>
                  <a:gd name="T31" fmla="*/ 368 h 613"/>
                  <a:gd name="T32" fmla="*/ 484 w 570"/>
                  <a:gd name="T33" fmla="*/ 318 h 613"/>
                  <a:gd name="T34" fmla="*/ 512 w 570"/>
                  <a:gd name="T35" fmla="*/ 279 h 613"/>
                  <a:gd name="T36" fmla="*/ 540 w 570"/>
                  <a:gd name="T37" fmla="*/ 273 h 613"/>
                  <a:gd name="T38" fmla="*/ 555 w 570"/>
                  <a:gd name="T39" fmla="*/ 209 h 613"/>
                  <a:gd name="T40" fmla="*/ 561 w 570"/>
                  <a:gd name="T41" fmla="*/ 174 h 613"/>
                  <a:gd name="T42" fmla="*/ 512 w 570"/>
                  <a:gd name="T43" fmla="*/ 150 h 613"/>
                  <a:gd name="T44" fmla="*/ 488 w 570"/>
                  <a:gd name="T45" fmla="*/ 134 h 613"/>
                  <a:gd name="T46" fmla="*/ 458 w 570"/>
                  <a:gd name="T47" fmla="*/ 124 h 613"/>
                  <a:gd name="T48" fmla="*/ 449 w 570"/>
                  <a:gd name="T49" fmla="*/ 106 h 613"/>
                  <a:gd name="T50" fmla="*/ 431 w 570"/>
                  <a:gd name="T51" fmla="*/ 95 h 613"/>
                  <a:gd name="T52" fmla="*/ 411 w 570"/>
                  <a:gd name="T53" fmla="*/ 66 h 613"/>
                  <a:gd name="T54" fmla="*/ 382 w 570"/>
                  <a:gd name="T55" fmla="*/ 31 h 613"/>
                  <a:gd name="T56" fmla="*/ 368 w 570"/>
                  <a:gd name="T57" fmla="*/ 7 h 613"/>
                  <a:gd name="T58" fmla="*/ 320 w 570"/>
                  <a:gd name="T59" fmla="*/ 15 h 613"/>
                  <a:gd name="T60" fmla="*/ 295 w 570"/>
                  <a:gd name="T61" fmla="*/ 66 h 613"/>
                  <a:gd name="T62" fmla="*/ 253 w 570"/>
                  <a:gd name="T63" fmla="*/ 70 h 613"/>
                  <a:gd name="T64" fmla="*/ 220 w 570"/>
                  <a:gd name="T65" fmla="*/ 106 h 613"/>
                  <a:gd name="T66" fmla="*/ 177 w 570"/>
                  <a:gd name="T67" fmla="*/ 95 h 613"/>
                  <a:gd name="T68" fmla="*/ 149 w 570"/>
                  <a:gd name="T69" fmla="*/ 59 h 613"/>
                  <a:gd name="T70" fmla="*/ 149 w 570"/>
                  <a:gd name="T71" fmla="*/ 141 h 613"/>
                  <a:gd name="T72" fmla="*/ 95 w 570"/>
                  <a:gd name="T73" fmla="*/ 130 h 613"/>
                  <a:gd name="T74" fmla="*/ 57 w 570"/>
                  <a:gd name="T75" fmla="*/ 100 h 613"/>
                  <a:gd name="T76" fmla="*/ 3 w 570"/>
                  <a:gd name="T77" fmla="*/ 106 h 613"/>
                  <a:gd name="T78" fmla="*/ 14 w 570"/>
                  <a:gd name="T79" fmla="*/ 155 h 613"/>
                  <a:gd name="T80" fmla="*/ 57 w 570"/>
                  <a:gd name="T81" fmla="*/ 184 h 613"/>
                  <a:gd name="T82" fmla="*/ 105 w 570"/>
                  <a:gd name="T83" fmla="*/ 241 h 613"/>
                  <a:gd name="T84" fmla="*/ 100 w 570"/>
                  <a:gd name="T85" fmla="*/ 279 h 613"/>
                  <a:gd name="T86" fmla="*/ 123 w 570"/>
                  <a:gd name="T87" fmla="*/ 334 h 613"/>
                  <a:gd name="T88" fmla="*/ 70 w 570"/>
                  <a:gd name="T89" fmla="*/ 472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70" h="613">
                    <a:moveTo>
                      <a:pt x="52" y="492"/>
                    </a:moveTo>
                    <a:lnTo>
                      <a:pt x="68" y="514"/>
                    </a:lnTo>
                    <a:lnTo>
                      <a:pt x="76" y="522"/>
                    </a:lnTo>
                    <a:lnTo>
                      <a:pt x="114" y="552"/>
                    </a:lnTo>
                    <a:lnTo>
                      <a:pt x="139" y="564"/>
                    </a:lnTo>
                    <a:lnTo>
                      <a:pt x="157" y="567"/>
                    </a:lnTo>
                    <a:lnTo>
                      <a:pt x="177" y="564"/>
                    </a:lnTo>
                    <a:lnTo>
                      <a:pt x="196" y="583"/>
                    </a:lnTo>
                    <a:lnTo>
                      <a:pt x="209" y="591"/>
                    </a:lnTo>
                    <a:lnTo>
                      <a:pt x="229" y="602"/>
                    </a:lnTo>
                    <a:lnTo>
                      <a:pt x="287" y="613"/>
                    </a:lnTo>
                    <a:lnTo>
                      <a:pt x="282" y="567"/>
                    </a:lnTo>
                    <a:lnTo>
                      <a:pt x="311" y="557"/>
                    </a:lnTo>
                    <a:lnTo>
                      <a:pt x="336" y="544"/>
                    </a:lnTo>
                    <a:lnTo>
                      <a:pt x="364" y="557"/>
                    </a:lnTo>
                    <a:lnTo>
                      <a:pt x="398" y="567"/>
                    </a:lnTo>
                    <a:lnTo>
                      <a:pt x="422" y="591"/>
                    </a:lnTo>
                    <a:lnTo>
                      <a:pt x="449" y="588"/>
                    </a:lnTo>
                    <a:lnTo>
                      <a:pt x="474" y="567"/>
                    </a:lnTo>
                    <a:lnTo>
                      <a:pt x="507" y="552"/>
                    </a:lnTo>
                    <a:lnTo>
                      <a:pt x="512" y="544"/>
                    </a:lnTo>
                    <a:lnTo>
                      <a:pt x="512" y="519"/>
                    </a:lnTo>
                    <a:lnTo>
                      <a:pt x="498" y="514"/>
                    </a:lnTo>
                    <a:lnTo>
                      <a:pt x="488" y="503"/>
                    </a:lnTo>
                    <a:lnTo>
                      <a:pt x="488" y="482"/>
                    </a:lnTo>
                    <a:lnTo>
                      <a:pt x="484" y="464"/>
                    </a:lnTo>
                    <a:lnTo>
                      <a:pt x="498" y="422"/>
                    </a:lnTo>
                    <a:lnTo>
                      <a:pt x="502" y="393"/>
                    </a:lnTo>
                    <a:lnTo>
                      <a:pt x="492" y="380"/>
                    </a:lnTo>
                    <a:lnTo>
                      <a:pt x="492" y="354"/>
                    </a:lnTo>
                    <a:lnTo>
                      <a:pt x="478" y="354"/>
                    </a:lnTo>
                    <a:lnTo>
                      <a:pt x="465" y="368"/>
                    </a:lnTo>
                    <a:lnTo>
                      <a:pt x="458" y="348"/>
                    </a:lnTo>
                    <a:lnTo>
                      <a:pt x="484" y="318"/>
                    </a:lnTo>
                    <a:lnTo>
                      <a:pt x="502" y="293"/>
                    </a:lnTo>
                    <a:lnTo>
                      <a:pt x="512" y="279"/>
                    </a:lnTo>
                    <a:lnTo>
                      <a:pt x="527" y="284"/>
                    </a:lnTo>
                    <a:lnTo>
                      <a:pt x="540" y="273"/>
                    </a:lnTo>
                    <a:lnTo>
                      <a:pt x="540" y="259"/>
                    </a:lnTo>
                    <a:lnTo>
                      <a:pt x="555" y="209"/>
                    </a:lnTo>
                    <a:lnTo>
                      <a:pt x="570" y="194"/>
                    </a:lnTo>
                    <a:lnTo>
                      <a:pt x="561" y="174"/>
                    </a:lnTo>
                    <a:lnTo>
                      <a:pt x="521" y="159"/>
                    </a:lnTo>
                    <a:lnTo>
                      <a:pt x="512" y="150"/>
                    </a:lnTo>
                    <a:lnTo>
                      <a:pt x="498" y="134"/>
                    </a:lnTo>
                    <a:lnTo>
                      <a:pt x="488" y="134"/>
                    </a:lnTo>
                    <a:lnTo>
                      <a:pt x="474" y="130"/>
                    </a:lnTo>
                    <a:lnTo>
                      <a:pt x="458" y="124"/>
                    </a:lnTo>
                    <a:lnTo>
                      <a:pt x="445" y="109"/>
                    </a:lnTo>
                    <a:lnTo>
                      <a:pt x="449" y="106"/>
                    </a:lnTo>
                    <a:lnTo>
                      <a:pt x="445" y="84"/>
                    </a:lnTo>
                    <a:lnTo>
                      <a:pt x="431" y="95"/>
                    </a:lnTo>
                    <a:lnTo>
                      <a:pt x="416" y="90"/>
                    </a:lnTo>
                    <a:lnTo>
                      <a:pt x="411" y="66"/>
                    </a:lnTo>
                    <a:lnTo>
                      <a:pt x="393" y="51"/>
                    </a:lnTo>
                    <a:lnTo>
                      <a:pt x="382" y="31"/>
                    </a:lnTo>
                    <a:lnTo>
                      <a:pt x="364" y="25"/>
                    </a:lnTo>
                    <a:lnTo>
                      <a:pt x="368" y="7"/>
                    </a:lnTo>
                    <a:lnTo>
                      <a:pt x="368" y="0"/>
                    </a:lnTo>
                    <a:lnTo>
                      <a:pt x="320" y="15"/>
                    </a:lnTo>
                    <a:lnTo>
                      <a:pt x="306" y="34"/>
                    </a:lnTo>
                    <a:lnTo>
                      <a:pt x="295" y="66"/>
                    </a:lnTo>
                    <a:lnTo>
                      <a:pt x="277" y="70"/>
                    </a:lnTo>
                    <a:lnTo>
                      <a:pt x="253" y="70"/>
                    </a:lnTo>
                    <a:lnTo>
                      <a:pt x="234" y="81"/>
                    </a:lnTo>
                    <a:lnTo>
                      <a:pt x="220" y="106"/>
                    </a:lnTo>
                    <a:lnTo>
                      <a:pt x="196" y="95"/>
                    </a:lnTo>
                    <a:lnTo>
                      <a:pt x="177" y="95"/>
                    </a:lnTo>
                    <a:lnTo>
                      <a:pt x="173" y="66"/>
                    </a:lnTo>
                    <a:lnTo>
                      <a:pt x="149" y="59"/>
                    </a:lnTo>
                    <a:lnTo>
                      <a:pt x="154" y="95"/>
                    </a:lnTo>
                    <a:lnTo>
                      <a:pt x="149" y="141"/>
                    </a:lnTo>
                    <a:lnTo>
                      <a:pt x="123" y="130"/>
                    </a:lnTo>
                    <a:lnTo>
                      <a:pt x="95" y="130"/>
                    </a:lnTo>
                    <a:lnTo>
                      <a:pt x="86" y="106"/>
                    </a:lnTo>
                    <a:lnTo>
                      <a:pt x="57" y="100"/>
                    </a:lnTo>
                    <a:lnTo>
                      <a:pt x="27" y="106"/>
                    </a:lnTo>
                    <a:lnTo>
                      <a:pt x="3" y="106"/>
                    </a:lnTo>
                    <a:lnTo>
                      <a:pt x="0" y="141"/>
                    </a:lnTo>
                    <a:lnTo>
                      <a:pt x="14" y="155"/>
                    </a:lnTo>
                    <a:lnTo>
                      <a:pt x="34" y="159"/>
                    </a:lnTo>
                    <a:lnTo>
                      <a:pt x="57" y="184"/>
                    </a:lnTo>
                    <a:lnTo>
                      <a:pt x="86" y="198"/>
                    </a:lnTo>
                    <a:lnTo>
                      <a:pt x="105" y="241"/>
                    </a:lnTo>
                    <a:lnTo>
                      <a:pt x="95" y="259"/>
                    </a:lnTo>
                    <a:lnTo>
                      <a:pt x="100" y="279"/>
                    </a:lnTo>
                    <a:lnTo>
                      <a:pt x="119" y="299"/>
                    </a:lnTo>
                    <a:lnTo>
                      <a:pt x="123" y="334"/>
                    </a:lnTo>
                    <a:lnTo>
                      <a:pt x="100" y="407"/>
                    </a:lnTo>
                    <a:lnTo>
                      <a:pt x="70" y="472"/>
                    </a:lnTo>
                    <a:lnTo>
                      <a:pt x="52" y="49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21" name="Freeform 9"/>
              <p:cNvSpPr>
                <a:spLocks/>
              </p:cNvSpPr>
              <p:nvPr/>
            </p:nvSpPr>
            <p:spPr bwMode="auto">
              <a:xfrm>
                <a:off x="5875003" y="4221920"/>
                <a:ext cx="262551" cy="251902"/>
              </a:xfrm>
              <a:custGeom>
                <a:avLst/>
                <a:gdLst>
                  <a:gd name="T0" fmla="*/ 101 w 137"/>
                  <a:gd name="T1" fmla="*/ 15 h 144"/>
                  <a:gd name="T2" fmla="*/ 110 w 137"/>
                  <a:gd name="T3" fmla="*/ 26 h 144"/>
                  <a:gd name="T4" fmla="*/ 119 w 137"/>
                  <a:gd name="T5" fmla="*/ 30 h 144"/>
                  <a:gd name="T6" fmla="*/ 119 w 137"/>
                  <a:gd name="T7" fmla="*/ 55 h 144"/>
                  <a:gd name="T8" fmla="*/ 133 w 137"/>
                  <a:gd name="T9" fmla="*/ 64 h 144"/>
                  <a:gd name="T10" fmla="*/ 137 w 137"/>
                  <a:gd name="T11" fmla="*/ 85 h 144"/>
                  <a:gd name="T12" fmla="*/ 128 w 137"/>
                  <a:gd name="T13" fmla="*/ 105 h 144"/>
                  <a:gd name="T14" fmla="*/ 124 w 137"/>
                  <a:gd name="T15" fmla="*/ 105 h 144"/>
                  <a:gd name="T16" fmla="*/ 110 w 137"/>
                  <a:gd name="T17" fmla="*/ 119 h 144"/>
                  <a:gd name="T18" fmla="*/ 110 w 137"/>
                  <a:gd name="T19" fmla="*/ 144 h 144"/>
                  <a:gd name="T20" fmla="*/ 94 w 137"/>
                  <a:gd name="T21" fmla="*/ 137 h 144"/>
                  <a:gd name="T22" fmla="*/ 81 w 137"/>
                  <a:gd name="T23" fmla="*/ 123 h 144"/>
                  <a:gd name="T24" fmla="*/ 85 w 137"/>
                  <a:gd name="T25" fmla="*/ 119 h 144"/>
                  <a:gd name="T26" fmla="*/ 81 w 137"/>
                  <a:gd name="T27" fmla="*/ 99 h 144"/>
                  <a:gd name="T28" fmla="*/ 66 w 137"/>
                  <a:gd name="T29" fmla="*/ 110 h 144"/>
                  <a:gd name="T30" fmla="*/ 51 w 137"/>
                  <a:gd name="T31" fmla="*/ 105 h 144"/>
                  <a:gd name="T32" fmla="*/ 47 w 137"/>
                  <a:gd name="T33" fmla="*/ 81 h 144"/>
                  <a:gd name="T34" fmla="*/ 27 w 137"/>
                  <a:gd name="T35" fmla="*/ 64 h 144"/>
                  <a:gd name="T36" fmla="*/ 18 w 137"/>
                  <a:gd name="T37" fmla="*/ 46 h 144"/>
                  <a:gd name="T38" fmla="*/ 0 w 137"/>
                  <a:gd name="T39" fmla="*/ 40 h 144"/>
                  <a:gd name="T40" fmla="*/ 4 w 137"/>
                  <a:gd name="T41" fmla="*/ 21 h 144"/>
                  <a:gd name="T42" fmla="*/ 4 w 137"/>
                  <a:gd name="T43" fmla="*/ 15 h 144"/>
                  <a:gd name="T44" fmla="*/ 38 w 137"/>
                  <a:gd name="T45" fmla="*/ 0 h 144"/>
                  <a:gd name="T46" fmla="*/ 47 w 137"/>
                  <a:gd name="T47" fmla="*/ 15 h 144"/>
                  <a:gd name="T48" fmla="*/ 85 w 137"/>
                  <a:gd name="T49" fmla="*/ 6 h 144"/>
                  <a:gd name="T50" fmla="*/ 101 w 137"/>
                  <a:gd name="T51" fmla="*/ 1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7" h="144">
                    <a:moveTo>
                      <a:pt x="101" y="15"/>
                    </a:moveTo>
                    <a:lnTo>
                      <a:pt x="110" y="26"/>
                    </a:lnTo>
                    <a:lnTo>
                      <a:pt x="119" y="30"/>
                    </a:lnTo>
                    <a:lnTo>
                      <a:pt x="119" y="55"/>
                    </a:lnTo>
                    <a:lnTo>
                      <a:pt x="133" y="64"/>
                    </a:lnTo>
                    <a:lnTo>
                      <a:pt x="137" y="85"/>
                    </a:lnTo>
                    <a:lnTo>
                      <a:pt x="128" y="105"/>
                    </a:lnTo>
                    <a:lnTo>
                      <a:pt x="124" y="105"/>
                    </a:lnTo>
                    <a:lnTo>
                      <a:pt x="110" y="119"/>
                    </a:lnTo>
                    <a:lnTo>
                      <a:pt x="110" y="144"/>
                    </a:lnTo>
                    <a:lnTo>
                      <a:pt x="94" y="137"/>
                    </a:lnTo>
                    <a:lnTo>
                      <a:pt x="81" y="123"/>
                    </a:lnTo>
                    <a:lnTo>
                      <a:pt x="85" y="119"/>
                    </a:lnTo>
                    <a:lnTo>
                      <a:pt x="81" y="99"/>
                    </a:lnTo>
                    <a:lnTo>
                      <a:pt x="66" y="110"/>
                    </a:lnTo>
                    <a:lnTo>
                      <a:pt x="51" y="105"/>
                    </a:lnTo>
                    <a:lnTo>
                      <a:pt x="47" y="81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0" y="40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38" y="0"/>
                    </a:lnTo>
                    <a:lnTo>
                      <a:pt x="47" y="15"/>
                    </a:lnTo>
                    <a:lnTo>
                      <a:pt x="85" y="6"/>
                    </a:lnTo>
                    <a:lnTo>
                      <a:pt x="101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5949743" y="4006754"/>
                <a:ext cx="308545" cy="330621"/>
              </a:xfrm>
              <a:custGeom>
                <a:avLst/>
                <a:gdLst>
                  <a:gd name="T0" fmla="*/ 161 w 161"/>
                  <a:gd name="T1" fmla="*/ 20 h 189"/>
                  <a:gd name="T2" fmla="*/ 148 w 161"/>
                  <a:gd name="T3" fmla="*/ 55 h 189"/>
                  <a:gd name="T4" fmla="*/ 137 w 161"/>
                  <a:gd name="T5" fmla="*/ 64 h 189"/>
                  <a:gd name="T6" fmla="*/ 148 w 161"/>
                  <a:gd name="T7" fmla="*/ 84 h 189"/>
                  <a:gd name="T8" fmla="*/ 135 w 161"/>
                  <a:gd name="T9" fmla="*/ 95 h 189"/>
                  <a:gd name="T10" fmla="*/ 118 w 161"/>
                  <a:gd name="T11" fmla="*/ 114 h 189"/>
                  <a:gd name="T12" fmla="*/ 105 w 161"/>
                  <a:gd name="T13" fmla="*/ 114 h 189"/>
                  <a:gd name="T14" fmla="*/ 99 w 161"/>
                  <a:gd name="T15" fmla="*/ 145 h 189"/>
                  <a:gd name="T16" fmla="*/ 95 w 161"/>
                  <a:gd name="T17" fmla="*/ 163 h 189"/>
                  <a:gd name="T18" fmla="*/ 95 w 161"/>
                  <a:gd name="T19" fmla="*/ 189 h 189"/>
                  <a:gd name="T20" fmla="*/ 82 w 161"/>
                  <a:gd name="T21" fmla="*/ 180 h 189"/>
                  <a:gd name="T22" fmla="*/ 82 w 161"/>
                  <a:gd name="T23" fmla="*/ 154 h 189"/>
                  <a:gd name="T24" fmla="*/ 73 w 161"/>
                  <a:gd name="T25" fmla="*/ 150 h 189"/>
                  <a:gd name="T26" fmla="*/ 63 w 161"/>
                  <a:gd name="T27" fmla="*/ 139 h 189"/>
                  <a:gd name="T28" fmla="*/ 48 w 161"/>
                  <a:gd name="T29" fmla="*/ 130 h 189"/>
                  <a:gd name="T30" fmla="*/ 9 w 161"/>
                  <a:gd name="T31" fmla="*/ 139 h 189"/>
                  <a:gd name="T32" fmla="*/ 0 w 161"/>
                  <a:gd name="T33" fmla="*/ 125 h 189"/>
                  <a:gd name="T34" fmla="*/ 19 w 161"/>
                  <a:gd name="T35" fmla="*/ 104 h 189"/>
                  <a:gd name="T36" fmla="*/ 39 w 161"/>
                  <a:gd name="T37" fmla="*/ 84 h 189"/>
                  <a:gd name="T38" fmla="*/ 52 w 161"/>
                  <a:gd name="T39" fmla="*/ 64 h 189"/>
                  <a:gd name="T40" fmla="*/ 63 w 161"/>
                  <a:gd name="T41" fmla="*/ 34 h 189"/>
                  <a:gd name="T42" fmla="*/ 75 w 161"/>
                  <a:gd name="T43" fmla="*/ 29 h 189"/>
                  <a:gd name="T44" fmla="*/ 73 w 161"/>
                  <a:gd name="T45" fmla="*/ 64 h 189"/>
                  <a:gd name="T46" fmla="*/ 86 w 161"/>
                  <a:gd name="T47" fmla="*/ 79 h 189"/>
                  <a:gd name="T48" fmla="*/ 105 w 161"/>
                  <a:gd name="T49" fmla="*/ 64 h 189"/>
                  <a:gd name="T50" fmla="*/ 109 w 161"/>
                  <a:gd name="T51" fmla="*/ 49 h 189"/>
                  <a:gd name="T52" fmla="*/ 95 w 161"/>
                  <a:gd name="T53" fmla="*/ 39 h 189"/>
                  <a:gd name="T54" fmla="*/ 95 w 161"/>
                  <a:gd name="T55" fmla="*/ 10 h 189"/>
                  <a:gd name="T56" fmla="*/ 124 w 161"/>
                  <a:gd name="T57" fmla="*/ 0 h 189"/>
                  <a:gd name="T58" fmla="*/ 161 w 161"/>
                  <a:gd name="T59" fmla="*/ 2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89">
                    <a:moveTo>
                      <a:pt x="161" y="20"/>
                    </a:moveTo>
                    <a:lnTo>
                      <a:pt x="148" y="55"/>
                    </a:lnTo>
                    <a:lnTo>
                      <a:pt x="137" y="64"/>
                    </a:lnTo>
                    <a:lnTo>
                      <a:pt x="148" y="84"/>
                    </a:lnTo>
                    <a:lnTo>
                      <a:pt x="135" y="95"/>
                    </a:lnTo>
                    <a:lnTo>
                      <a:pt x="118" y="114"/>
                    </a:lnTo>
                    <a:lnTo>
                      <a:pt x="105" y="114"/>
                    </a:lnTo>
                    <a:lnTo>
                      <a:pt x="99" y="145"/>
                    </a:lnTo>
                    <a:lnTo>
                      <a:pt x="95" y="163"/>
                    </a:lnTo>
                    <a:lnTo>
                      <a:pt x="95" y="189"/>
                    </a:lnTo>
                    <a:lnTo>
                      <a:pt x="82" y="180"/>
                    </a:lnTo>
                    <a:lnTo>
                      <a:pt x="82" y="154"/>
                    </a:lnTo>
                    <a:lnTo>
                      <a:pt x="73" y="150"/>
                    </a:lnTo>
                    <a:lnTo>
                      <a:pt x="63" y="139"/>
                    </a:lnTo>
                    <a:lnTo>
                      <a:pt x="48" y="130"/>
                    </a:lnTo>
                    <a:lnTo>
                      <a:pt x="9" y="139"/>
                    </a:lnTo>
                    <a:lnTo>
                      <a:pt x="0" y="125"/>
                    </a:lnTo>
                    <a:lnTo>
                      <a:pt x="19" y="104"/>
                    </a:lnTo>
                    <a:lnTo>
                      <a:pt x="39" y="84"/>
                    </a:lnTo>
                    <a:lnTo>
                      <a:pt x="52" y="64"/>
                    </a:lnTo>
                    <a:lnTo>
                      <a:pt x="63" y="34"/>
                    </a:lnTo>
                    <a:lnTo>
                      <a:pt x="75" y="29"/>
                    </a:lnTo>
                    <a:lnTo>
                      <a:pt x="73" y="64"/>
                    </a:lnTo>
                    <a:lnTo>
                      <a:pt x="86" y="79"/>
                    </a:lnTo>
                    <a:lnTo>
                      <a:pt x="105" y="64"/>
                    </a:lnTo>
                    <a:lnTo>
                      <a:pt x="109" y="49"/>
                    </a:lnTo>
                    <a:lnTo>
                      <a:pt x="95" y="39"/>
                    </a:lnTo>
                    <a:lnTo>
                      <a:pt x="95" y="10"/>
                    </a:lnTo>
                    <a:lnTo>
                      <a:pt x="124" y="0"/>
                    </a:lnTo>
                    <a:lnTo>
                      <a:pt x="161" y="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6120306" y="3851065"/>
                <a:ext cx="733992" cy="928887"/>
              </a:xfrm>
              <a:custGeom>
                <a:avLst/>
                <a:gdLst>
                  <a:gd name="T0" fmla="*/ 157 w 383"/>
                  <a:gd name="T1" fmla="*/ 0 h 531"/>
                  <a:gd name="T2" fmla="*/ 155 w 383"/>
                  <a:gd name="T3" fmla="*/ 30 h 531"/>
                  <a:gd name="T4" fmla="*/ 155 w 383"/>
                  <a:gd name="T5" fmla="*/ 59 h 531"/>
                  <a:gd name="T6" fmla="*/ 131 w 383"/>
                  <a:gd name="T7" fmla="*/ 95 h 531"/>
                  <a:gd name="T8" fmla="*/ 82 w 383"/>
                  <a:gd name="T9" fmla="*/ 77 h 531"/>
                  <a:gd name="T10" fmla="*/ 58 w 383"/>
                  <a:gd name="T11" fmla="*/ 143 h 531"/>
                  <a:gd name="T12" fmla="*/ 58 w 383"/>
                  <a:gd name="T13" fmla="*/ 173 h 531"/>
                  <a:gd name="T14" fmla="*/ 27 w 383"/>
                  <a:gd name="T15" fmla="*/ 202 h 531"/>
                  <a:gd name="T16" fmla="*/ 9 w 383"/>
                  <a:gd name="T17" fmla="*/ 234 h 531"/>
                  <a:gd name="T18" fmla="*/ 4 w 383"/>
                  <a:gd name="T19" fmla="*/ 277 h 531"/>
                  <a:gd name="T20" fmla="*/ 0 w 383"/>
                  <a:gd name="T21" fmla="*/ 317 h 531"/>
                  <a:gd name="T22" fmla="*/ 4 w 383"/>
                  <a:gd name="T23" fmla="*/ 362 h 531"/>
                  <a:gd name="T24" fmla="*/ 27 w 383"/>
                  <a:gd name="T25" fmla="*/ 387 h 531"/>
                  <a:gd name="T26" fmla="*/ 77 w 383"/>
                  <a:gd name="T27" fmla="*/ 422 h 531"/>
                  <a:gd name="T28" fmla="*/ 47 w 383"/>
                  <a:gd name="T29" fmla="*/ 487 h 531"/>
                  <a:gd name="T30" fmla="*/ 71 w 383"/>
                  <a:gd name="T31" fmla="*/ 506 h 531"/>
                  <a:gd name="T32" fmla="*/ 135 w 383"/>
                  <a:gd name="T33" fmla="*/ 520 h 531"/>
                  <a:gd name="T34" fmla="*/ 157 w 383"/>
                  <a:gd name="T35" fmla="*/ 520 h 531"/>
                  <a:gd name="T36" fmla="*/ 183 w 383"/>
                  <a:gd name="T37" fmla="*/ 520 h 531"/>
                  <a:gd name="T38" fmla="*/ 265 w 383"/>
                  <a:gd name="T39" fmla="*/ 512 h 531"/>
                  <a:gd name="T40" fmla="*/ 297 w 383"/>
                  <a:gd name="T41" fmla="*/ 516 h 531"/>
                  <a:gd name="T42" fmla="*/ 317 w 383"/>
                  <a:gd name="T43" fmla="*/ 450 h 531"/>
                  <a:gd name="T44" fmla="*/ 303 w 383"/>
                  <a:gd name="T45" fmla="*/ 406 h 531"/>
                  <a:gd name="T46" fmla="*/ 274 w 383"/>
                  <a:gd name="T47" fmla="*/ 362 h 531"/>
                  <a:gd name="T48" fmla="*/ 261 w 383"/>
                  <a:gd name="T49" fmla="*/ 327 h 531"/>
                  <a:gd name="T50" fmla="*/ 317 w 383"/>
                  <a:gd name="T51" fmla="*/ 312 h 531"/>
                  <a:gd name="T52" fmla="*/ 351 w 383"/>
                  <a:gd name="T53" fmla="*/ 293 h 531"/>
                  <a:gd name="T54" fmla="*/ 381 w 383"/>
                  <a:gd name="T55" fmla="*/ 293 h 531"/>
                  <a:gd name="T56" fmla="*/ 381 w 383"/>
                  <a:gd name="T57" fmla="*/ 252 h 531"/>
                  <a:gd name="T58" fmla="*/ 364 w 383"/>
                  <a:gd name="T59" fmla="*/ 164 h 531"/>
                  <a:gd name="T60" fmla="*/ 359 w 383"/>
                  <a:gd name="T61" fmla="*/ 128 h 531"/>
                  <a:gd name="T62" fmla="*/ 356 w 383"/>
                  <a:gd name="T63" fmla="*/ 90 h 531"/>
                  <a:gd name="T64" fmla="*/ 322 w 383"/>
                  <a:gd name="T65" fmla="*/ 59 h 531"/>
                  <a:gd name="T66" fmla="*/ 326 w 383"/>
                  <a:gd name="T67" fmla="*/ 25 h 531"/>
                  <a:gd name="T68" fmla="*/ 284 w 383"/>
                  <a:gd name="T69" fmla="*/ 50 h 531"/>
                  <a:gd name="T70" fmla="*/ 221 w 383"/>
                  <a:gd name="T71" fmla="*/ 70 h 531"/>
                  <a:gd name="T72" fmla="*/ 192 w 383"/>
                  <a:gd name="T73" fmla="*/ 30 h 531"/>
                  <a:gd name="T74" fmla="*/ 179 w 383"/>
                  <a:gd name="T75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3" h="531">
                    <a:moveTo>
                      <a:pt x="179" y="0"/>
                    </a:moveTo>
                    <a:lnTo>
                      <a:pt x="157" y="0"/>
                    </a:lnTo>
                    <a:lnTo>
                      <a:pt x="144" y="0"/>
                    </a:lnTo>
                    <a:lnTo>
                      <a:pt x="155" y="30"/>
                    </a:lnTo>
                    <a:lnTo>
                      <a:pt x="139" y="40"/>
                    </a:lnTo>
                    <a:lnTo>
                      <a:pt x="155" y="59"/>
                    </a:lnTo>
                    <a:lnTo>
                      <a:pt x="135" y="75"/>
                    </a:lnTo>
                    <a:lnTo>
                      <a:pt x="131" y="95"/>
                    </a:lnTo>
                    <a:lnTo>
                      <a:pt x="112" y="84"/>
                    </a:lnTo>
                    <a:lnTo>
                      <a:pt x="82" y="77"/>
                    </a:lnTo>
                    <a:lnTo>
                      <a:pt x="71" y="109"/>
                    </a:lnTo>
                    <a:lnTo>
                      <a:pt x="58" y="143"/>
                    </a:lnTo>
                    <a:lnTo>
                      <a:pt x="47" y="153"/>
                    </a:lnTo>
                    <a:lnTo>
                      <a:pt x="58" y="173"/>
                    </a:lnTo>
                    <a:lnTo>
                      <a:pt x="45" y="184"/>
                    </a:lnTo>
                    <a:lnTo>
                      <a:pt x="27" y="202"/>
                    </a:lnTo>
                    <a:lnTo>
                      <a:pt x="14" y="202"/>
                    </a:lnTo>
                    <a:lnTo>
                      <a:pt x="9" y="234"/>
                    </a:lnTo>
                    <a:lnTo>
                      <a:pt x="4" y="252"/>
                    </a:lnTo>
                    <a:lnTo>
                      <a:pt x="4" y="277"/>
                    </a:lnTo>
                    <a:lnTo>
                      <a:pt x="9" y="298"/>
                    </a:lnTo>
                    <a:lnTo>
                      <a:pt x="0" y="317"/>
                    </a:lnTo>
                    <a:lnTo>
                      <a:pt x="4" y="342"/>
                    </a:lnTo>
                    <a:lnTo>
                      <a:pt x="4" y="362"/>
                    </a:lnTo>
                    <a:lnTo>
                      <a:pt x="19" y="377"/>
                    </a:lnTo>
                    <a:lnTo>
                      <a:pt x="27" y="387"/>
                    </a:lnTo>
                    <a:lnTo>
                      <a:pt x="68" y="400"/>
                    </a:lnTo>
                    <a:lnTo>
                      <a:pt x="77" y="422"/>
                    </a:lnTo>
                    <a:lnTo>
                      <a:pt x="63" y="437"/>
                    </a:lnTo>
                    <a:lnTo>
                      <a:pt x="47" y="487"/>
                    </a:lnTo>
                    <a:lnTo>
                      <a:pt x="47" y="500"/>
                    </a:lnTo>
                    <a:lnTo>
                      <a:pt x="71" y="506"/>
                    </a:lnTo>
                    <a:lnTo>
                      <a:pt x="112" y="506"/>
                    </a:lnTo>
                    <a:lnTo>
                      <a:pt x="135" y="520"/>
                    </a:lnTo>
                    <a:lnTo>
                      <a:pt x="144" y="516"/>
                    </a:lnTo>
                    <a:lnTo>
                      <a:pt x="157" y="520"/>
                    </a:lnTo>
                    <a:lnTo>
                      <a:pt x="167" y="531"/>
                    </a:lnTo>
                    <a:lnTo>
                      <a:pt x="183" y="520"/>
                    </a:lnTo>
                    <a:lnTo>
                      <a:pt x="206" y="531"/>
                    </a:lnTo>
                    <a:lnTo>
                      <a:pt x="265" y="512"/>
                    </a:lnTo>
                    <a:lnTo>
                      <a:pt x="278" y="516"/>
                    </a:lnTo>
                    <a:lnTo>
                      <a:pt x="297" y="516"/>
                    </a:lnTo>
                    <a:lnTo>
                      <a:pt x="289" y="487"/>
                    </a:lnTo>
                    <a:lnTo>
                      <a:pt x="317" y="450"/>
                    </a:lnTo>
                    <a:lnTo>
                      <a:pt x="338" y="443"/>
                    </a:lnTo>
                    <a:lnTo>
                      <a:pt x="303" y="406"/>
                    </a:lnTo>
                    <a:lnTo>
                      <a:pt x="278" y="387"/>
                    </a:lnTo>
                    <a:lnTo>
                      <a:pt x="274" y="362"/>
                    </a:lnTo>
                    <a:lnTo>
                      <a:pt x="265" y="347"/>
                    </a:lnTo>
                    <a:lnTo>
                      <a:pt x="261" y="327"/>
                    </a:lnTo>
                    <a:lnTo>
                      <a:pt x="274" y="327"/>
                    </a:lnTo>
                    <a:lnTo>
                      <a:pt x="317" y="312"/>
                    </a:lnTo>
                    <a:lnTo>
                      <a:pt x="332" y="302"/>
                    </a:lnTo>
                    <a:lnTo>
                      <a:pt x="351" y="293"/>
                    </a:lnTo>
                    <a:lnTo>
                      <a:pt x="359" y="277"/>
                    </a:lnTo>
                    <a:lnTo>
                      <a:pt x="381" y="293"/>
                    </a:lnTo>
                    <a:lnTo>
                      <a:pt x="383" y="273"/>
                    </a:lnTo>
                    <a:lnTo>
                      <a:pt x="381" y="252"/>
                    </a:lnTo>
                    <a:lnTo>
                      <a:pt x="370" y="239"/>
                    </a:lnTo>
                    <a:lnTo>
                      <a:pt x="364" y="164"/>
                    </a:lnTo>
                    <a:lnTo>
                      <a:pt x="356" y="149"/>
                    </a:lnTo>
                    <a:lnTo>
                      <a:pt x="359" y="128"/>
                    </a:lnTo>
                    <a:lnTo>
                      <a:pt x="359" y="109"/>
                    </a:lnTo>
                    <a:lnTo>
                      <a:pt x="356" y="90"/>
                    </a:lnTo>
                    <a:lnTo>
                      <a:pt x="347" y="75"/>
                    </a:lnTo>
                    <a:lnTo>
                      <a:pt x="322" y="59"/>
                    </a:lnTo>
                    <a:lnTo>
                      <a:pt x="338" y="50"/>
                    </a:lnTo>
                    <a:lnTo>
                      <a:pt x="326" y="25"/>
                    </a:lnTo>
                    <a:lnTo>
                      <a:pt x="308" y="45"/>
                    </a:lnTo>
                    <a:lnTo>
                      <a:pt x="284" y="50"/>
                    </a:lnTo>
                    <a:lnTo>
                      <a:pt x="252" y="75"/>
                    </a:lnTo>
                    <a:lnTo>
                      <a:pt x="221" y="70"/>
                    </a:lnTo>
                    <a:lnTo>
                      <a:pt x="230" y="50"/>
                    </a:lnTo>
                    <a:lnTo>
                      <a:pt x="192" y="30"/>
                    </a:lnTo>
                    <a:lnTo>
                      <a:pt x="198" y="15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4522005" y="4900655"/>
                <a:ext cx="1203517" cy="990113"/>
              </a:xfrm>
              <a:custGeom>
                <a:avLst/>
                <a:gdLst>
                  <a:gd name="T0" fmla="*/ 550 w 628"/>
                  <a:gd name="T1" fmla="*/ 219 h 566"/>
                  <a:gd name="T2" fmla="*/ 570 w 628"/>
                  <a:gd name="T3" fmla="*/ 229 h 566"/>
                  <a:gd name="T4" fmla="*/ 628 w 628"/>
                  <a:gd name="T5" fmla="*/ 241 h 566"/>
                  <a:gd name="T6" fmla="*/ 619 w 628"/>
                  <a:gd name="T7" fmla="*/ 273 h 566"/>
                  <a:gd name="T8" fmla="*/ 557 w 628"/>
                  <a:gd name="T9" fmla="*/ 304 h 566"/>
                  <a:gd name="T10" fmla="*/ 494 w 628"/>
                  <a:gd name="T11" fmla="*/ 314 h 566"/>
                  <a:gd name="T12" fmla="*/ 403 w 628"/>
                  <a:gd name="T13" fmla="*/ 404 h 566"/>
                  <a:gd name="T14" fmla="*/ 403 w 628"/>
                  <a:gd name="T15" fmla="*/ 432 h 566"/>
                  <a:gd name="T16" fmla="*/ 427 w 628"/>
                  <a:gd name="T17" fmla="*/ 463 h 566"/>
                  <a:gd name="T18" fmla="*/ 389 w 628"/>
                  <a:gd name="T19" fmla="*/ 477 h 566"/>
                  <a:gd name="T20" fmla="*/ 365 w 628"/>
                  <a:gd name="T21" fmla="*/ 493 h 566"/>
                  <a:gd name="T22" fmla="*/ 351 w 628"/>
                  <a:gd name="T23" fmla="*/ 522 h 566"/>
                  <a:gd name="T24" fmla="*/ 322 w 628"/>
                  <a:gd name="T25" fmla="*/ 513 h 566"/>
                  <a:gd name="T26" fmla="*/ 288 w 628"/>
                  <a:gd name="T27" fmla="*/ 542 h 566"/>
                  <a:gd name="T28" fmla="*/ 265 w 628"/>
                  <a:gd name="T29" fmla="*/ 566 h 566"/>
                  <a:gd name="T30" fmla="*/ 168 w 628"/>
                  <a:gd name="T31" fmla="*/ 542 h 566"/>
                  <a:gd name="T32" fmla="*/ 136 w 628"/>
                  <a:gd name="T33" fmla="*/ 538 h 566"/>
                  <a:gd name="T34" fmla="*/ 106 w 628"/>
                  <a:gd name="T35" fmla="*/ 538 h 566"/>
                  <a:gd name="T36" fmla="*/ 67 w 628"/>
                  <a:gd name="T37" fmla="*/ 558 h 566"/>
                  <a:gd name="T38" fmla="*/ 44 w 628"/>
                  <a:gd name="T39" fmla="*/ 538 h 566"/>
                  <a:gd name="T40" fmla="*/ 32 w 628"/>
                  <a:gd name="T41" fmla="*/ 477 h 566"/>
                  <a:gd name="T42" fmla="*/ 0 w 628"/>
                  <a:gd name="T43" fmla="*/ 452 h 566"/>
                  <a:gd name="T44" fmla="*/ 6 w 628"/>
                  <a:gd name="T45" fmla="*/ 423 h 566"/>
                  <a:gd name="T46" fmla="*/ 30 w 628"/>
                  <a:gd name="T47" fmla="*/ 407 h 566"/>
                  <a:gd name="T48" fmla="*/ 38 w 628"/>
                  <a:gd name="T49" fmla="*/ 392 h 566"/>
                  <a:gd name="T50" fmla="*/ 32 w 628"/>
                  <a:gd name="T51" fmla="*/ 364 h 566"/>
                  <a:gd name="T52" fmla="*/ 49 w 628"/>
                  <a:gd name="T53" fmla="*/ 342 h 566"/>
                  <a:gd name="T54" fmla="*/ 54 w 628"/>
                  <a:gd name="T55" fmla="*/ 318 h 566"/>
                  <a:gd name="T56" fmla="*/ 54 w 628"/>
                  <a:gd name="T57" fmla="*/ 293 h 566"/>
                  <a:gd name="T58" fmla="*/ 73 w 628"/>
                  <a:gd name="T59" fmla="*/ 289 h 566"/>
                  <a:gd name="T60" fmla="*/ 87 w 628"/>
                  <a:gd name="T61" fmla="*/ 273 h 566"/>
                  <a:gd name="T62" fmla="*/ 106 w 628"/>
                  <a:gd name="T63" fmla="*/ 219 h 566"/>
                  <a:gd name="T64" fmla="*/ 148 w 628"/>
                  <a:gd name="T65" fmla="*/ 184 h 566"/>
                  <a:gd name="T66" fmla="*/ 144 w 628"/>
                  <a:gd name="T67" fmla="*/ 154 h 566"/>
                  <a:gd name="T68" fmla="*/ 116 w 628"/>
                  <a:gd name="T69" fmla="*/ 145 h 566"/>
                  <a:gd name="T70" fmla="*/ 87 w 628"/>
                  <a:gd name="T71" fmla="*/ 140 h 566"/>
                  <a:gd name="T72" fmla="*/ 67 w 628"/>
                  <a:gd name="T73" fmla="*/ 134 h 566"/>
                  <a:gd name="T74" fmla="*/ 54 w 628"/>
                  <a:gd name="T75" fmla="*/ 109 h 566"/>
                  <a:gd name="T76" fmla="*/ 30 w 628"/>
                  <a:gd name="T77" fmla="*/ 120 h 566"/>
                  <a:gd name="T78" fmla="*/ 24 w 628"/>
                  <a:gd name="T79" fmla="*/ 120 h 566"/>
                  <a:gd name="T80" fmla="*/ 24 w 628"/>
                  <a:gd name="T81" fmla="*/ 105 h 566"/>
                  <a:gd name="T82" fmla="*/ 32 w 628"/>
                  <a:gd name="T83" fmla="*/ 81 h 566"/>
                  <a:gd name="T84" fmla="*/ 30 w 628"/>
                  <a:gd name="T85" fmla="*/ 32 h 566"/>
                  <a:gd name="T86" fmla="*/ 49 w 628"/>
                  <a:gd name="T87" fmla="*/ 21 h 566"/>
                  <a:gd name="T88" fmla="*/ 77 w 628"/>
                  <a:gd name="T89" fmla="*/ 26 h 566"/>
                  <a:gd name="T90" fmla="*/ 101 w 628"/>
                  <a:gd name="T91" fmla="*/ 0 h 566"/>
                  <a:gd name="T92" fmla="*/ 129 w 628"/>
                  <a:gd name="T93" fmla="*/ 32 h 566"/>
                  <a:gd name="T94" fmla="*/ 164 w 628"/>
                  <a:gd name="T95" fmla="*/ 41 h 566"/>
                  <a:gd name="T96" fmla="*/ 201 w 628"/>
                  <a:gd name="T97" fmla="*/ 50 h 566"/>
                  <a:gd name="T98" fmla="*/ 235 w 628"/>
                  <a:gd name="T99" fmla="*/ 65 h 566"/>
                  <a:gd name="T100" fmla="*/ 265 w 628"/>
                  <a:gd name="T101" fmla="*/ 85 h 566"/>
                  <a:gd name="T102" fmla="*/ 307 w 628"/>
                  <a:gd name="T103" fmla="*/ 85 h 566"/>
                  <a:gd name="T104" fmla="*/ 374 w 628"/>
                  <a:gd name="T105" fmla="*/ 116 h 566"/>
                  <a:gd name="T106" fmla="*/ 393 w 628"/>
                  <a:gd name="T107" fmla="*/ 120 h 566"/>
                  <a:gd name="T108" fmla="*/ 409 w 628"/>
                  <a:gd name="T109" fmla="*/ 140 h 566"/>
                  <a:gd name="T110" fmla="*/ 418 w 628"/>
                  <a:gd name="T111" fmla="*/ 149 h 566"/>
                  <a:gd name="T112" fmla="*/ 456 w 628"/>
                  <a:gd name="T113" fmla="*/ 180 h 566"/>
                  <a:gd name="T114" fmla="*/ 481 w 628"/>
                  <a:gd name="T115" fmla="*/ 191 h 566"/>
                  <a:gd name="T116" fmla="*/ 499 w 628"/>
                  <a:gd name="T117" fmla="*/ 193 h 566"/>
                  <a:gd name="T118" fmla="*/ 517 w 628"/>
                  <a:gd name="T119" fmla="*/ 191 h 566"/>
                  <a:gd name="T120" fmla="*/ 537 w 628"/>
                  <a:gd name="T121" fmla="*/ 209 h 566"/>
                  <a:gd name="T122" fmla="*/ 550 w 628"/>
                  <a:gd name="T123" fmla="*/ 219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8" h="566">
                    <a:moveTo>
                      <a:pt x="550" y="219"/>
                    </a:moveTo>
                    <a:lnTo>
                      <a:pt x="570" y="229"/>
                    </a:lnTo>
                    <a:lnTo>
                      <a:pt x="628" y="241"/>
                    </a:lnTo>
                    <a:lnTo>
                      <a:pt x="619" y="273"/>
                    </a:lnTo>
                    <a:lnTo>
                      <a:pt x="557" y="304"/>
                    </a:lnTo>
                    <a:lnTo>
                      <a:pt x="494" y="314"/>
                    </a:lnTo>
                    <a:lnTo>
                      <a:pt x="403" y="404"/>
                    </a:lnTo>
                    <a:lnTo>
                      <a:pt x="403" y="432"/>
                    </a:lnTo>
                    <a:lnTo>
                      <a:pt x="427" y="463"/>
                    </a:lnTo>
                    <a:lnTo>
                      <a:pt x="389" y="477"/>
                    </a:lnTo>
                    <a:lnTo>
                      <a:pt x="365" y="493"/>
                    </a:lnTo>
                    <a:lnTo>
                      <a:pt x="351" y="522"/>
                    </a:lnTo>
                    <a:lnTo>
                      <a:pt x="322" y="513"/>
                    </a:lnTo>
                    <a:lnTo>
                      <a:pt x="288" y="542"/>
                    </a:lnTo>
                    <a:lnTo>
                      <a:pt x="265" y="566"/>
                    </a:lnTo>
                    <a:lnTo>
                      <a:pt x="168" y="542"/>
                    </a:lnTo>
                    <a:lnTo>
                      <a:pt x="136" y="538"/>
                    </a:lnTo>
                    <a:lnTo>
                      <a:pt x="106" y="538"/>
                    </a:lnTo>
                    <a:lnTo>
                      <a:pt x="67" y="558"/>
                    </a:lnTo>
                    <a:lnTo>
                      <a:pt x="44" y="538"/>
                    </a:lnTo>
                    <a:lnTo>
                      <a:pt x="32" y="477"/>
                    </a:lnTo>
                    <a:lnTo>
                      <a:pt x="0" y="452"/>
                    </a:lnTo>
                    <a:lnTo>
                      <a:pt x="6" y="423"/>
                    </a:lnTo>
                    <a:lnTo>
                      <a:pt x="30" y="407"/>
                    </a:lnTo>
                    <a:lnTo>
                      <a:pt x="38" y="392"/>
                    </a:lnTo>
                    <a:lnTo>
                      <a:pt x="32" y="364"/>
                    </a:lnTo>
                    <a:lnTo>
                      <a:pt x="49" y="342"/>
                    </a:lnTo>
                    <a:lnTo>
                      <a:pt x="54" y="318"/>
                    </a:lnTo>
                    <a:lnTo>
                      <a:pt x="54" y="293"/>
                    </a:lnTo>
                    <a:lnTo>
                      <a:pt x="73" y="289"/>
                    </a:lnTo>
                    <a:lnTo>
                      <a:pt x="87" y="273"/>
                    </a:lnTo>
                    <a:lnTo>
                      <a:pt x="106" y="219"/>
                    </a:lnTo>
                    <a:lnTo>
                      <a:pt x="148" y="184"/>
                    </a:lnTo>
                    <a:lnTo>
                      <a:pt x="144" y="154"/>
                    </a:lnTo>
                    <a:lnTo>
                      <a:pt x="116" y="145"/>
                    </a:lnTo>
                    <a:lnTo>
                      <a:pt x="87" y="140"/>
                    </a:lnTo>
                    <a:lnTo>
                      <a:pt x="67" y="134"/>
                    </a:lnTo>
                    <a:lnTo>
                      <a:pt x="54" y="109"/>
                    </a:lnTo>
                    <a:lnTo>
                      <a:pt x="30" y="120"/>
                    </a:lnTo>
                    <a:lnTo>
                      <a:pt x="24" y="120"/>
                    </a:lnTo>
                    <a:lnTo>
                      <a:pt x="24" y="105"/>
                    </a:lnTo>
                    <a:lnTo>
                      <a:pt x="32" y="81"/>
                    </a:lnTo>
                    <a:lnTo>
                      <a:pt x="30" y="32"/>
                    </a:lnTo>
                    <a:lnTo>
                      <a:pt x="49" y="21"/>
                    </a:lnTo>
                    <a:lnTo>
                      <a:pt x="77" y="26"/>
                    </a:lnTo>
                    <a:lnTo>
                      <a:pt x="101" y="0"/>
                    </a:lnTo>
                    <a:lnTo>
                      <a:pt x="129" y="32"/>
                    </a:lnTo>
                    <a:lnTo>
                      <a:pt x="164" y="41"/>
                    </a:lnTo>
                    <a:lnTo>
                      <a:pt x="201" y="50"/>
                    </a:lnTo>
                    <a:lnTo>
                      <a:pt x="235" y="65"/>
                    </a:lnTo>
                    <a:lnTo>
                      <a:pt x="265" y="85"/>
                    </a:lnTo>
                    <a:lnTo>
                      <a:pt x="307" y="85"/>
                    </a:lnTo>
                    <a:lnTo>
                      <a:pt x="374" y="116"/>
                    </a:lnTo>
                    <a:lnTo>
                      <a:pt x="393" y="120"/>
                    </a:lnTo>
                    <a:lnTo>
                      <a:pt x="409" y="140"/>
                    </a:lnTo>
                    <a:lnTo>
                      <a:pt x="418" y="149"/>
                    </a:lnTo>
                    <a:lnTo>
                      <a:pt x="456" y="180"/>
                    </a:lnTo>
                    <a:lnTo>
                      <a:pt x="481" y="191"/>
                    </a:lnTo>
                    <a:lnTo>
                      <a:pt x="499" y="193"/>
                    </a:lnTo>
                    <a:lnTo>
                      <a:pt x="517" y="191"/>
                    </a:lnTo>
                    <a:lnTo>
                      <a:pt x="537" y="209"/>
                    </a:lnTo>
                    <a:lnTo>
                      <a:pt x="550" y="21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4522005" y="4900655"/>
                <a:ext cx="1203517" cy="990113"/>
              </a:xfrm>
              <a:custGeom>
                <a:avLst/>
                <a:gdLst>
                  <a:gd name="T0" fmla="*/ 550 w 628"/>
                  <a:gd name="T1" fmla="*/ 219 h 566"/>
                  <a:gd name="T2" fmla="*/ 570 w 628"/>
                  <a:gd name="T3" fmla="*/ 229 h 566"/>
                  <a:gd name="T4" fmla="*/ 628 w 628"/>
                  <a:gd name="T5" fmla="*/ 241 h 566"/>
                  <a:gd name="T6" fmla="*/ 619 w 628"/>
                  <a:gd name="T7" fmla="*/ 273 h 566"/>
                  <a:gd name="T8" fmla="*/ 557 w 628"/>
                  <a:gd name="T9" fmla="*/ 304 h 566"/>
                  <a:gd name="T10" fmla="*/ 494 w 628"/>
                  <a:gd name="T11" fmla="*/ 314 h 566"/>
                  <a:gd name="T12" fmla="*/ 403 w 628"/>
                  <a:gd name="T13" fmla="*/ 404 h 566"/>
                  <a:gd name="T14" fmla="*/ 403 w 628"/>
                  <a:gd name="T15" fmla="*/ 432 h 566"/>
                  <a:gd name="T16" fmla="*/ 427 w 628"/>
                  <a:gd name="T17" fmla="*/ 463 h 566"/>
                  <a:gd name="T18" fmla="*/ 389 w 628"/>
                  <a:gd name="T19" fmla="*/ 477 h 566"/>
                  <a:gd name="T20" fmla="*/ 365 w 628"/>
                  <a:gd name="T21" fmla="*/ 493 h 566"/>
                  <a:gd name="T22" fmla="*/ 351 w 628"/>
                  <a:gd name="T23" fmla="*/ 522 h 566"/>
                  <a:gd name="T24" fmla="*/ 322 w 628"/>
                  <a:gd name="T25" fmla="*/ 513 h 566"/>
                  <a:gd name="T26" fmla="*/ 288 w 628"/>
                  <a:gd name="T27" fmla="*/ 542 h 566"/>
                  <a:gd name="T28" fmla="*/ 265 w 628"/>
                  <a:gd name="T29" fmla="*/ 566 h 566"/>
                  <a:gd name="T30" fmla="*/ 168 w 628"/>
                  <a:gd name="T31" fmla="*/ 542 h 566"/>
                  <a:gd name="T32" fmla="*/ 136 w 628"/>
                  <a:gd name="T33" fmla="*/ 538 h 566"/>
                  <a:gd name="T34" fmla="*/ 106 w 628"/>
                  <a:gd name="T35" fmla="*/ 538 h 566"/>
                  <a:gd name="T36" fmla="*/ 67 w 628"/>
                  <a:gd name="T37" fmla="*/ 558 h 566"/>
                  <a:gd name="T38" fmla="*/ 44 w 628"/>
                  <a:gd name="T39" fmla="*/ 538 h 566"/>
                  <a:gd name="T40" fmla="*/ 32 w 628"/>
                  <a:gd name="T41" fmla="*/ 477 h 566"/>
                  <a:gd name="T42" fmla="*/ 0 w 628"/>
                  <a:gd name="T43" fmla="*/ 452 h 566"/>
                  <a:gd name="T44" fmla="*/ 6 w 628"/>
                  <a:gd name="T45" fmla="*/ 423 h 566"/>
                  <a:gd name="T46" fmla="*/ 30 w 628"/>
                  <a:gd name="T47" fmla="*/ 407 h 566"/>
                  <a:gd name="T48" fmla="*/ 38 w 628"/>
                  <a:gd name="T49" fmla="*/ 392 h 566"/>
                  <a:gd name="T50" fmla="*/ 32 w 628"/>
                  <a:gd name="T51" fmla="*/ 364 h 566"/>
                  <a:gd name="T52" fmla="*/ 49 w 628"/>
                  <a:gd name="T53" fmla="*/ 342 h 566"/>
                  <a:gd name="T54" fmla="*/ 54 w 628"/>
                  <a:gd name="T55" fmla="*/ 318 h 566"/>
                  <a:gd name="T56" fmla="*/ 54 w 628"/>
                  <a:gd name="T57" fmla="*/ 293 h 566"/>
                  <a:gd name="T58" fmla="*/ 73 w 628"/>
                  <a:gd name="T59" fmla="*/ 289 h 566"/>
                  <a:gd name="T60" fmla="*/ 87 w 628"/>
                  <a:gd name="T61" fmla="*/ 273 h 566"/>
                  <a:gd name="T62" fmla="*/ 106 w 628"/>
                  <a:gd name="T63" fmla="*/ 219 h 566"/>
                  <a:gd name="T64" fmla="*/ 148 w 628"/>
                  <a:gd name="T65" fmla="*/ 184 h 566"/>
                  <a:gd name="T66" fmla="*/ 144 w 628"/>
                  <a:gd name="T67" fmla="*/ 154 h 566"/>
                  <a:gd name="T68" fmla="*/ 116 w 628"/>
                  <a:gd name="T69" fmla="*/ 145 h 566"/>
                  <a:gd name="T70" fmla="*/ 87 w 628"/>
                  <a:gd name="T71" fmla="*/ 140 h 566"/>
                  <a:gd name="T72" fmla="*/ 67 w 628"/>
                  <a:gd name="T73" fmla="*/ 134 h 566"/>
                  <a:gd name="T74" fmla="*/ 54 w 628"/>
                  <a:gd name="T75" fmla="*/ 109 h 566"/>
                  <a:gd name="T76" fmla="*/ 30 w 628"/>
                  <a:gd name="T77" fmla="*/ 120 h 566"/>
                  <a:gd name="T78" fmla="*/ 24 w 628"/>
                  <a:gd name="T79" fmla="*/ 120 h 566"/>
                  <a:gd name="T80" fmla="*/ 24 w 628"/>
                  <a:gd name="T81" fmla="*/ 105 h 566"/>
                  <a:gd name="T82" fmla="*/ 32 w 628"/>
                  <a:gd name="T83" fmla="*/ 81 h 566"/>
                  <a:gd name="T84" fmla="*/ 30 w 628"/>
                  <a:gd name="T85" fmla="*/ 32 h 566"/>
                  <a:gd name="T86" fmla="*/ 49 w 628"/>
                  <a:gd name="T87" fmla="*/ 21 h 566"/>
                  <a:gd name="T88" fmla="*/ 77 w 628"/>
                  <a:gd name="T89" fmla="*/ 26 h 566"/>
                  <a:gd name="T90" fmla="*/ 101 w 628"/>
                  <a:gd name="T91" fmla="*/ 0 h 566"/>
                  <a:gd name="T92" fmla="*/ 129 w 628"/>
                  <a:gd name="T93" fmla="*/ 32 h 566"/>
                  <a:gd name="T94" fmla="*/ 164 w 628"/>
                  <a:gd name="T95" fmla="*/ 41 h 566"/>
                  <a:gd name="T96" fmla="*/ 201 w 628"/>
                  <a:gd name="T97" fmla="*/ 50 h 566"/>
                  <a:gd name="T98" fmla="*/ 235 w 628"/>
                  <a:gd name="T99" fmla="*/ 65 h 566"/>
                  <a:gd name="T100" fmla="*/ 265 w 628"/>
                  <a:gd name="T101" fmla="*/ 85 h 566"/>
                  <a:gd name="T102" fmla="*/ 307 w 628"/>
                  <a:gd name="T103" fmla="*/ 85 h 566"/>
                  <a:gd name="T104" fmla="*/ 374 w 628"/>
                  <a:gd name="T105" fmla="*/ 116 h 566"/>
                  <a:gd name="T106" fmla="*/ 393 w 628"/>
                  <a:gd name="T107" fmla="*/ 120 h 566"/>
                  <a:gd name="T108" fmla="*/ 409 w 628"/>
                  <a:gd name="T109" fmla="*/ 140 h 566"/>
                  <a:gd name="T110" fmla="*/ 418 w 628"/>
                  <a:gd name="T111" fmla="*/ 149 h 566"/>
                  <a:gd name="T112" fmla="*/ 456 w 628"/>
                  <a:gd name="T113" fmla="*/ 180 h 566"/>
                  <a:gd name="T114" fmla="*/ 481 w 628"/>
                  <a:gd name="T115" fmla="*/ 191 h 566"/>
                  <a:gd name="T116" fmla="*/ 499 w 628"/>
                  <a:gd name="T117" fmla="*/ 193 h 566"/>
                  <a:gd name="T118" fmla="*/ 517 w 628"/>
                  <a:gd name="T119" fmla="*/ 191 h 566"/>
                  <a:gd name="T120" fmla="*/ 537 w 628"/>
                  <a:gd name="T121" fmla="*/ 209 h 566"/>
                  <a:gd name="T122" fmla="*/ 550 w 628"/>
                  <a:gd name="T123" fmla="*/ 219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8" h="566">
                    <a:moveTo>
                      <a:pt x="550" y="219"/>
                    </a:moveTo>
                    <a:lnTo>
                      <a:pt x="570" y="229"/>
                    </a:lnTo>
                    <a:lnTo>
                      <a:pt x="628" y="241"/>
                    </a:lnTo>
                    <a:lnTo>
                      <a:pt x="619" y="273"/>
                    </a:lnTo>
                    <a:lnTo>
                      <a:pt x="557" y="304"/>
                    </a:lnTo>
                    <a:lnTo>
                      <a:pt x="494" y="314"/>
                    </a:lnTo>
                    <a:lnTo>
                      <a:pt x="403" y="404"/>
                    </a:lnTo>
                    <a:lnTo>
                      <a:pt x="403" y="432"/>
                    </a:lnTo>
                    <a:lnTo>
                      <a:pt x="427" y="463"/>
                    </a:lnTo>
                    <a:lnTo>
                      <a:pt x="389" y="477"/>
                    </a:lnTo>
                    <a:lnTo>
                      <a:pt x="365" y="493"/>
                    </a:lnTo>
                    <a:lnTo>
                      <a:pt x="351" y="522"/>
                    </a:lnTo>
                    <a:lnTo>
                      <a:pt x="322" y="513"/>
                    </a:lnTo>
                    <a:lnTo>
                      <a:pt x="288" y="542"/>
                    </a:lnTo>
                    <a:lnTo>
                      <a:pt x="265" y="566"/>
                    </a:lnTo>
                    <a:lnTo>
                      <a:pt x="168" y="542"/>
                    </a:lnTo>
                    <a:lnTo>
                      <a:pt x="136" y="538"/>
                    </a:lnTo>
                    <a:lnTo>
                      <a:pt x="106" y="538"/>
                    </a:lnTo>
                    <a:lnTo>
                      <a:pt x="67" y="558"/>
                    </a:lnTo>
                    <a:lnTo>
                      <a:pt x="44" y="538"/>
                    </a:lnTo>
                    <a:lnTo>
                      <a:pt x="32" y="477"/>
                    </a:lnTo>
                    <a:lnTo>
                      <a:pt x="0" y="452"/>
                    </a:lnTo>
                    <a:lnTo>
                      <a:pt x="6" y="423"/>
                    </a:lnTo>
                    <a:lnTo>
                      <a:pt x="30" y="407"/>
                    </a:lnTo>
                    <a:lnTo>
                      <a:pt x="38" y="392"/>
                    </a:lnTo>
                    <a:lnTo>
                      <a:pt x="32" y="364"/>
                    </a:lnTo>
                    <a:lnTo>
                      <a:pt x="49" y="342"/>
                    </a:lnTo>
                    <a:lnTo>
                      <a:pt x="54" y="318"/>
                    </a:lnTo>
                    <a:lnTo>
                      <a:pt x="54" y="293"/>
                    </a:lnTo>
                    <a:lnTo>
                      <a:pt x="73" y="289"/>
                    </a:lnTo>
                    <a:lnTo>
                      <a:pt x="87" y="273"/>
                    </a:lnTo>
                    <a:lnTo>
                      <a:pt x="106" y="219"/>
                    </a:lnTo>
                    <a:lnTo>
                      <a:pt x="148" y="184"/>
                    </a:lnTo>
                    <a:lnTo>
                      <a:pt x="144" y="154"/>
                    </a:lnTo>
                    <a:lnTo>
                      <a:pt x="116" y="145"/>
                    </a:lnTo>
                    <a:lnTo>
                      <a:pt x="87" y="140"/>
                    </a:lnTo>
                    <a:lnTo>
                      <a:pt x="67" y="134"/>
                    </a:lnTo>
                    <a:lnTo>
                      <a:pt x="54" y="109"/>
                    </a:lnTo>
                    <a:lnTo>
                      <a:pt x="30" y="120"/>
                    </a:lnTo>
                    <a:lnTo>
                      <a:pt x="24" y="120"/>
                    </a:lnTo>
                    <a:lnTo>
                      <a:pt x="24" y="105"/>
                    </a:lnTo>
                    <a:lnTo>
                      <a:pt x="32" y="81"/>
                    </a:lnTo>
                    <a:lnTo>
                      <a:pt x="30" y="32"/>
                    </a:lnTo>
                    <a:lnTo>
                      <a:pt x="49" y="21"/>
                    </a:lnTo>
                    <a:lnTo>
                      <a:pt x="77" y="26"/>
                    </a:lnTo>
                    <a:lnTo>
                      <a:pt x="101" y="0"/>
                    </a:lnTo>
                    <a:lnTo>
                      <a:pt x="129" y="32"/>
                    </a:lnTo>
                    <a:lnTo>
                      <a:pt x="164" y="41"/>
                    </a:lnTo>
                    <a:lnTo>
                      <a:pt x="201" y="50"/>
                    </a:lnTo>
                    <a:lnTo>
                      <a:pt x="235" y="65"/>
                    </a:lnTo>
                    <a:lnTo>
                      <a:pt x="265" y="85"/>
                    </a:lnTo>
                    <a:lnTo>
                      <a:pt x="307" y="85"/>
                    </a:lnTo>
                    <a:lnTo>
                      <a:pt x="374" y="116"/>
                    </a:lnTo>
                    <a:lnTo>
                      <a:pt x="393" y="120"/>
                    </a:lnTo>
                    <a:lnTo>
                      <a:pt x="409" y="140"/>
                    </a:lnTo>
                    <a:lnTo>
                      <a:pt x="418" y="149"/>
                    </a:lnTo>
                    <a:lnTo>
                      <a:pt x="456" y="180"/>
                    </a:lnTo>
                    <a:lnTo>
                      <a:pt x="481" y="191"/>
                    </a:lnTo>
                    <a:lnTo>
                      <a:pt x="499" y="193"/>
                    </a:lnTo>
                    <a:lnTo>
                      <a:pt x="517" y="191"/>
                    </a:lnTo>
                    <a:lnTo>
                      <a:pt x="537" y="209"/>
                    </a:lnTo>
                    <a:lnTo>
                      <a:pt x="550" y="21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7015277" y="4498312"/>
                <a:ext cx="482940" cy="241406"/>
              </a:xfrm>
              <a:custGeom>
                <a:avLst/>
                <a:gdLst>
                  <a:gd name="T0" fmla="*/ 0 w 252"/>
                  <a:gd name="T1" fmla="*/ 68 h 138"/>
                  <a:gd name="T2" fmla="*/ 18 w 252"/>
                  <a:gd name="T3" fmla="*/ 118 h 138"/>
                  <a:gd name="T4" fmla="*/ 48 w 252"/>
                  <a:gd name="T5" fmla="*/ 138 h 138"/>
                  <a:gd name="T6" fmla="*/ 63 w 252"/>
                  <a:gd name="T7" fmla="*/ 138 h 138"/>
                  <a:gd name="T8" fmla="*/ 75 w 252"/>
                  <a:gd name="T9" fmla="*/ 138 h 138"/>
                  <a:gd name="T10" fmla="*/ 134 w 252"/>
                  <a:gd name="T11" fmla="*/ 103 h 138"/>
                  <a:gd name="T12" fmla="*/ 157 w 252"/>
                  <a:gd name="T13" fmla="*/ 100 h 138"/>
                  <a:gd name="T14" fmla="*/ 166 w 252"/>
                  <a:gd name="T15" fmla="*/ 88 h 138"/>
                  <a:gd name="T16" fmla="*/ 183 w 252"/>
                  <a:gd name="T17" fmla="*/ 79 h 138"/>
                  <a:gd name="T18" fmla="*/ 207 w 252"/>
                  <a:gd name="T19" fmla="*/ 75 h 138"/>
                  <a:gd name="T20" fmla="*/ 244 w 252"/>
                  <a:gd name="T21" fmla="*/ 82 h 138"/>
                  <a:gd name="T22" fmla="*/ 252 w 252"/>
                  <a:gd name="T23" fmla="*/ 29 h 138"/>
                  <a:gd name="T24" fmla="*/ 244 w 252"/>
                  <a:gd name="T25" fmla="*/ 29 h 138"/>
                  <a:gd name="T26" fmla="*/ 228 w 252"/>
                  <a:gd name="T27" fmla="*/ 14 h 138"/>
                  <a:gd name="T28" fmla="*/ 207 w 252"/>
                  <a:gd name="T29" fmla="*/ 9 h 138"/>
                  <a:gd name="T30" fmla="*/ 191 w 252"/>
                  <a:gd name="T31" fmla="*/ 18 h 138"/>
                  <a:gd name="T32" fmla="*/ 162 w 252"/>
                  <a:gd name="T33" fmla="*/ 18 h 138"/>
                  <a:gd name="T34" fmla="*/ 148 w 252"/>
                  <a:gd name="T35" fmla="*/ 32 h 138"/>
                  <a:gd name="T36" fmla="*/ 119 w 252"/>
                  <a:gd name="T37" fmla="*/ 9 h 138"/>
                  <a:gd name="T38" fmla="*/ 100 w 252"/>
                  <a:gd name="T39" fmla="*/ 18 h 138"/>
                  <a:gd name="T40" fmla="*/ 70 w 252"/>
                  <a:gd name="T41" fmla="*/ 0 h 138"/>
                  <a:gd name="T42" fmla="*/ 0 w 252"/>
                  <a:gd name="T43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2" h="138">
                    <a:moveTo>
                      <a:pt x="0" y="68"/>
                    </a:moveTo>
                    <a:lnTo>
                      <a:pt x="18" y="118"/>
                    </a:lnTo>
                    <a:lnTo>
                      <a:pt x="48" y="138"/>
                    </a:lnTo>
                    <a:lnTo>
                      <a:pt x="63" y="138"/>
                    </a:lnTo>
                    <a:lnTo>
                      <a:pt x="75" y="138"/>
                    </a:lnTo>
                    <a:lnTo>
                      <a:pt x="134" y="103"/>
                    </a:lnTo>
                    <a:lnTo>
                      <a:pt x="157" y="100"/>
                    </a:lnTo>
                    <a:lnTo>
                      <a:pt x="166" y="88"/>
                    </a:lnTo>
                    <a:lnTo>
                      <a:pt x="183" y="79"/>
                    </a:lnTo>
                    <a:lnTo>
                      <a:pt x="207" y="75"/>
                    </a:lnTo>
                    <a:lnTo>
                      <a:pt x="244" y="82"/>
                    </a:lnTo>
                    <a:lnTo>
                      <a:pt x="252" y="29"/>
                    </a:lnTo>
                    <a:lnTo>
                      <a:pt x="244" y="29"/>
                    </a:lnTo>
                    <a:lnTo>
                      <a:pt x="228" y="14"/>
                    </a:lnTo>
                    <a:lnTo>
                      <a:pt x="207" y="9"/>
                    </a:lnTo>
                    <a:lnTo>
                      <a:pt x="191" y="18"/>
                    </a:lnTo>
                    <a:lnTo>
                      <a:pt x="162" y="18"/>
                    </a:lnTo>
                    <a:lnTo>
                      <a:pt x="148" y="32"/>
                    </a:lnTo>
                    <a:lnTo>
                      <a:pt x="119" y="9"/>
                    </a:lnTo>
                    <a:lnTo>
                      <a:pt x="100" y="18"/>
                    </a:lnTo>
                    <a:lnTo>
                      <a:pt x="70" y="0"/>
                    </a:lnTo>
                    <a:lnTo>
                      <a:pt x="0" y="68"/>
                    </a:lnTo>
                    <a:close/>
                  </a:path>
                </a:pathLst>
              </a:custGeom>
              <a:pattFill prst="pct70">
                <a:fgClr>
                  <a:srgbClr val="605598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5560709" y="5612627"/>
                <a:ext cx="118819" cy="80469"/>
              </a:xfrm>
              <a:custGeom>
                <a:avLst/>
                <a:gdLst>
                  <a:gd name="T0" fmla="*/ 0 w 62"/>
                  <a:gd name="T1" fmla="*/ 17 h 46"/>
                  <a:gd name="T2" fmla="*/ 24 w 62"/>
                  <a:gd name="T3" fmla="*/ 26 h 46"/>
                  <a:gd name="T4" fmla="*/ 43 w 62"/>
                  <a:gd name="T5" fmla="*/ 46 h 46"/>
                  <a:gd name="T6" fmla="*/ 62 w 62"/>
                  <a:gd name="T7" fmla="*/ 21 h 46"/>
                  <a:gd name="T8" fmla="*/ 39 w 62"/>
                  <a:gd name="T9" fmla="*/ 0 h 46"/>
                  <a:gd name="T10" fmla="*/ 0 w 62"/>
                  <a:gd name="T11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46">
                    <a:moveTo>
                      <a:pt x="0" y="17"/>
                    </a:moveTo>
                    <a:lnTo>
                      <a:pt x="24" y="26"/>
                    </a:lnTo>
                    <a:lnTo>
                      <a:pt x="43" y="46"/>
                    </a:lnTo>
                    <a:lnTo>
                      <a:pt x="62" y="21"/>
                    </a:lnTo>
                    <a:lnTo>
                      <a:pt x="3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5560709" y="5612627"/>
                <a:ext cx="118819" cy="80469"/>
              </a:xfrm>
              <a:custGeom>
                <a:avLst/>
                <a:gdLst>
                  <a:gd name="T0" fmla="*/ 0 w 62"/>
                  <a:gd name="T1" fmla="*/ 17 h 46"/>
                  <a:gd name="T2" fmla="*/ 24 w 62"/>
                  <a:gd name="T3" fmla="*/ 26 h 46"/>
                  <a:gd name="T4" fmla="*/ 43 w 62"/>
                  <a:gd name="T5" fmla="*/ 46 h 46"/>
                  <a:gd name="T6" fmla="*/ 62 w 62"/>
                  <a:gd name="T7" fmla="*/ 21 h 46"/>
                  <a:gd name="T8" fmla="*/ 39 w 62"/>
                  <a:gd name="T9" fmla="*/ 0 h 46"/>
                  <a:gd name="T10" fmla="*/ 0 w 62"/>
                  <a:gd name="T11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46">
                    <a:moveTo>
                      <a:pt x="0" y="17"/>
                    </a:moveTo>
                    <a:lnTo>
                      <a:pt x="24" y="26"/>
                    </a:lnTo>
                    <a:lnTo>
                      <a:pt x="43" y="46"/>
                    </a:lnTo>
                    <a:lnTo>
                      <a:pt x="62" y="21"/>
                    </a:lnTo>
                    <a:lnTo>
                      <a:pt x="3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5560709" y="5612627"/>
                <a:ext cx="118819" cy="80469"/>
              </a:xfrm>
              <a:custGeom>
                <a:avLst/>
                <a:gdLst>
                  <a:gd name="T0" fmla="*/ 0 w 62"/>
                  <a:gd name="T1" fmla="*/ 17 h 46"/>
                  <a:gd name="T2" fmla="*/ 24 w 62"/>
                  <a:gd name="T3" fmla="*/ 26 h 46"/>
                  <a:gd name="T4" fmla="*/ 43 w 62"/>
                  <a:gd name="T5" fmla="*/ 46 h 46"/>
                  <a:gd name="T6" fmla="*/ 62 w 62"/>
                  <a:gd name="T7" fmla="*/ 21 h 46"/>
                  <a:gd name="T8" fmla="*/ 39 w 62"/>
                  <a:gd name="T9" fmla="*/ 0 h 46"/>
                  <a:gd name="T10" fmla="*/ 0 w 62"/>
                  <a:gd name="T11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46">
                    <a:moveTo>
                      <a:pt x="0" y="17"/>
                    </a:moveTo>
                    <a:lnTo>
                      <a:pt x="24" y="26"/>
                    </a:lnTo>
                    <a:lnTo>
                      <a:pt x="43" y="46"/>
                    </a:lnTo>
                    <a:lnTo>
                      <a:pt x="62" y="21"/>
                    </a:lnTo>
                    <a:lnTo>
                      <a:pt x="3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30" name="Freeform 33"/>
              <p:cNvSpPr>
                <a:spLocks/>
              </p:cNvSpPr>
              <p:nvPr/>
            </p:nvSpPr>
            <p:spPr bwMode="auto">
              <a:xfrm>
                <a:off x="4330362" y="5093080"/>
                <a:ext cx="467608" cy="600016"/>
              </a:xfrm>
              <a:custGeom>
                <a:avLst/>
                <a:gdLst>
                  <a:gd name="T0" fmla="*/ 126 w 244"/>
                  <a:gd name="T1" fmla="*/ 10 h 343"/>
                  <a:gd name="T2" fmla="*/ 150 w 244"/>
                  <a:gd name="T3" fmla="*/ 0 h 343"/>
                  <a:gd name="T4" fmla="*/ 163 w 244"/>
                  <a:gd name="T5" fmla="*/ 25 h 343"/>
                  <a:gd name="T6" fmla="*/ 183 w 244"/>
                  <a:gd name="T7" fmla="*/ 31 h 343"/>
                  <a:gd name="T8" fmla="*/ 212 w 244"/>
                  <a:gd name="T9" fmla="*/ 35 h 343"/>
                  <a:gd name="T10" fmla="*/ 241 w 244"/>
                  <a:gd name="T11" fmla="*/ 44 h 343"/>
                  <a:gd name="T12" fmla="*/ 244 w 244"/>
                  <a:gd name="T13" fmla="*/ 75 h 343"/>
                  <a:gd name="T14" fmla="*/ 202 w 244"/>
                  <a:gd name="T15" fmla="*/ 110 h 343"/>
                  <a:gd name="T16" fmla="*/ 183 w 244"/>
                  <a:gd name="T17" fmla="*/ 164 h 343"/>
                  <a:gd name="T18" fmla="*/ 170 w 244"/>
                  <a:gd name="T19" fmla="*/ 179 h 343"/>
                  <a:gd name="T20" fmla="*/ 150 w 244"/>
                  <a:gd name="T21" fmla="*/ 185 h 343"/>
                  <a:gd name="T22" fmla="*/ 150 w 244"/>
                  <a:gd name="T23" fmla="*/ 209 h 343"/>
                  <a:gd name="T24" fmla="*/ 145 w 244"/>
                  <a:gd name="T25" fmla="*/ 235 h 343"/>
                  <a:gd name="T26" fmla="*/ 129 w 244"/>
                  <a:gd name="T27" fmla="*/ 254 h 343"/>
                  <a:gd name="T28" fmla="*/ 135 w 244"/>
                  <a:gd name="T29" fmla="*/ 284 h 343"/>
                  <a:gd name="T30" fmla="*/ 126 w 244"/>
                  <a:gd name="T31" fmla="*/ 299 h 343"/>
                  <a:gd name="T32" fmla="*/ 102 w 244"/>
                  <a:gd name="T33" fmla="*/ 314 h 343"/>
                  <a:gd name="T34" fmla="*/ 97 w 244"/>
                  <a:gd name="T35" fmla="*/ 343 h 343"/>
                  <a:gd name="T36" fmla="*/ 86 w 244"/>
                  <a:gd name="T37" fmla="*/ 338 h 343"/>
                  <a:gd name="T38" fmla="*/ 58 w 244"/>
                  <a:gd name="T39" fmla="*/ 338 h 343"/>
                  <a:gd name="T40" fmla="*/ 33 w 244"/>
                  <a:gd name="T41" fmla="*/ 323 h 343"/>
                  <a:gd name="T42" fmla="*/ 0 w 244"/>
                  <a:gd name="T43" fmla="*/ 319 h 343"/>
                  <a:gd name="T44" fmla="*/ 18 w 244"/>
                  <a:gd name="T45" fmla="*/ 296 h 343"/>
                  <a:gd name="T46" fmla="*/ 29 w 244"/>
                  <a:gd name="T47" fmla="*/ 265 h 343"/>
                  <a:gd name="T48" fmla="*/ 49 w 244"/>
                  <a:gd name="T49" fmla="*/ 230 h 343"/>
                  <a:gd name="T50" fmla="*/ 23 w 244"/>
                  <a:gd name="T51" fmla="*/ 226 h 343"/>
                  <a:gd name="T52" fmla="*/ 18 w 244"/>
                  <a:gd name="T53" fmla="*/ 195 h 343"/>
                  <a:gd name="T54" fmla="*/ 33 w 244"/>
                  <a:gd name="T55" fmla="*/ 164 h 343"/>
                  <a:gd name="T56" fmla="*/ 62 w 244"/>
                  <a:gd name="T57" fmla="*/ 150 h 343"/>
                  <a:gd name="T58" fmla="*/ 77 w 244"/>
                  <a:gd name="T59" fmla="*/ 110 h 343"/>
                  <a:gd name="T60" fmla="*/ 97 w 244"/>
                  <a:gd name="T61" fmla="*/ 82 h 343"/>
                  <a:gd name="T62" fmla="*/ 111 w 244"/>
                  <a:gd name="T63" fmla="*/ 57 h 343"/>
                  <a:gd name="T64" fmla="*/ 120 w 244"/>
                  <a:gd name="T65" fmla="*/ 10 h 343"/>
                  <a:gd name="T66" fmla="*/ 126 w 244"/>
                  <a:gd name="T67" fmla="*/ 10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4" h="343">
                    <a:moveTo>
                      <a:pt x="126" y="10"/>
                    </a:moveTo>
                    <a:lnTo>
                      <a:pt x="150" y="0"/>
                    </a:lnTo>
                    <a:lnTo>
                      <a:pt x="163" y="25"/>
                    </a:lnTo>
                    <a:lnTo>
                      <a:pt x="183" y="31"/>
                    </a:lnTo>
                    <a:lnTo>
                      <a:pt x="212" y="35"/>
                    </a:lnTo>
                    <a:lnTo>
                      <a:pt x="241" y="44"/>
                    </a:lnTo>
                    <a:lnTo>
                      <a:pt x="244" y="75"/>
                    </a:lnTo>
                    <a:lnTo>
                      <a:pt x="202" y="110"/>
                    </a:lnTo>
                    <a:lnTo>
                      <a:pt x="183" y="164"/>
                    </a:lnTo>
                    <a:lnTo>
                      <a:pt x="170" y="179"/>
                    </a:lnTo>
                    <a:lnTo>
                      <a:pt x="150" y="185"/>
                    </a:lnTo>
                    <a:lnTo>
                      <a:pt x="150" y="209"/>
                    </a:lnTo>
                    <a:lnTo>
                      <a:pt x="145" y="235"/>
                    </a:lnTo>
                    <a:lnTo>
                      <a:pt x="129" y="254"/>
                    </a:lnTo>
                    <a:lnTo>
                      <a:pt x="135" y="284"/>
                    </a:lnTo>
                    <a:lnTo>
                      <a:pt x="126" y="299"/>
                    </a:lnTo>
                    <a:lnTo>
                      <a:pt x="102" y="314"/>
                    </a:lnTo>
                    <a:lnTo>
                      <a:pt x="97" y="343"/>
                    </a:lnTo>
                    <a:lnTo>
                      <a:pt x="86" y="338"/>
                    </a:lnTo>
                    <a:lnTo>
                      <a:pt x="58" y="338"/>
                    </a:lnTo>
                    <a:lnTo>
                      <a:pt x="33" y="323"/>
                    </a:lnTo>
                    <a:lnTo>
                      <a:pt x="0" y="319"/>
                    </a:lnTo>
                    <a:lnTo>
                      <a:pt x="18" y="296"/>
                    </a:lnTo>
                    <a:lnTo>
                      <a:pt x="29" y="265"/>
                    </a:lnTo>
                    <a:lnTo>
                      <a:pt x="49" y="230"/>
                    </a:lnTo>
                    <a:lnTo>
                      <a:pt x="23" y="226"/>
                    </a:lnTo>
                    <a:lnTo>
                      <a:pt x="18" y="195"/>
                    </a:lnTo>
                    <a:lnTo>
                      <a:pt x="33" y="164"/>
                    </a:lnTo>
                    <a:lnTo>
                      <a:pt x="62" y="150"/>
                    </a:lnTo>
                    <a:lnTo>
                      <a:pt x="77" y="110"/>
                    </a:lnTo>
                    <a:lnTo>
                      <a:pt x="97" y="82"/>
                    </a:lnTo>
                    <a:lnTo>
                      <a:pt x="111" y="57"/>
                    </a:lnTo>
                    <a:lnTo>
                      <a:pt x="120" y="10"/>
                    </a:lnTo>
                    <a:lnTo>
                      <a:pt x="126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auto">
              <a:xfrm>
                <a:off x="6380940" y="4762459"/>
                <a:ext cx="26830" cy="61226"/>
              </a:xfrm>
              <a:custGeom>
                <a:avLst/>
                <a:gdLst>
                  <a:gd name="T0" fmla="*/ 5 w 14"/>
                  <a:gd name="T1" fmla="*/ 35 h 35"/>
                  <a:gd name="T2" fmla="*/ 14 w 14"/>
                  <a:gd name="T3" fmla="*/ 20 h 35"/>
                  <a:gd name="T4" fmla="*/ 0 w 14"/>
                  <a:gd name="T5" fmla="*/ 0 h 35"/>
                  <a:gd name="T6" fmla="*/ 0 w 14"/>
                  <a:gd name="T7" fmla="*/ 25 h 35"/>
                  <a:gd name="T8" fmla="*/ 5 w 14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5">
                    <a:moveTo>
                      <a:pt x="5" y="35"/>
                    </a:moveTo>
                    <a:lnTo>
                      <a:pt x="14" y="2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auto">
              <a:xfrm>
                <a:off x="6380940" y="4762459"/>
                <a:ext cx="26830" cy="61226"/>
              </a:xfrm>
              <a:custGeom>
                <a:avLst/>
                <a:gdLst>
                  <a:gd name="T0" fmla="*/ 5 w 14"/>
                  <a:gd name="T1" fmla="*/ 35 h 35"/>
                  <a:gd name="T2" fmla="*/ 14 w 14"/>
                  <a:gd name="T3" fmla="*/ 20 h 35"/>
                  <a:gd name="T4" fmla="*/ 0 w 14"/>
                  <a:gd name="T5" fmla="*/ 0 h 35"/>
                  <a:gd name="T6" fmla="*/ 0 w 14"/>
                  <a:gd name="T7" fmla="*/ 25 h 35"/>
                  <a:gd name="T8" fmla="*/ 5 w 14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5">
                    <a:moveTo>
                      <a:pt x="5" y="35"/>
                    </a:moveTo>
                    <a:lnTo>
                      <a:pt x="14" y="2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33" name="Freeform 59"/>
              <p:cNvSpPr>
                <a:spLocks/>
              </p:cNvSpPr>
              <p:nvPr/>
            </p:nvSpPr>
            <p:spPr bwMode="auto">
              <a:xfrm>
                <a:off x="7346819" y="4605021"/>
                <a:ext cx="871975" cy="582523"/>
              </a:xfrm>
              <a:custGeom>
                <a:avLst/>
                <a:gdLst>
                  <a:gd name="T0" fmla="*/ 452 w 455"/>
                  <a:gd name="T1" fmla="*/ 169 h 333"/>
                  <a:gd name="T2" fmla="*/ 446 w 455"/>
                  <a:gd name="T3" fmla="*/ 169 h 333"/>
                  <a:gd name="T4" fmla="*/ 432 w 455"/>
                  <a:gd name="T5" fmla="*/ 175 h 333"/>
                  <a:gd name="T6" fmla="*/ 413 w 455"/>
                  <a:gd name="T7" fmla="*/ 189 h 333"/>
                  <a:gd name="T8" fmla="*/ 398 w 455"/>
                  <a:gd name="T9" fmla="*/ 184 h 333"/>
                  <a:gd name="T10" fmla="*/ 392 w 455"/>
                  <a:gd name="T11" fmla="*/ 184 h 333"/>
                  <a:gd name="T12" fmla="*/ 379 w 455"/>
                  <a:gd name="T13" fmla="*/ 164 h 333"/>
                  <a:gd name="T14" fmla="*/ 370 w 455"/>
                  <a:gd name="T15" fmla="*/ 144 h 333"/>
                  <a:gd name="T16" fmla="*/ 370 w 455"/>
                  <a:gd name="T17" fmla="*/ 109 h 333"/>
                  <a:gd name="T18" fmla="*/ 360 w 455"/>
                  <a:gd name="T19" fmla="*/ 85 h 333"/>
                  <a:gd name="T20" fmla="*/ 322 w 455"/>
                  <a:gd name="T21" fmla="*/ 40 h 333"/>
                  <a:gd name="T22" fmla="*/ 306 w 455"/>
                  <a:gd name="T23" fmla="*/ 16 h 333"/>
                  <a:gd name="T24" fmla="*/ 293 w 455"/>
                  <a:gd name="T25" fmla="*/ 6 h 333"/>
                  <a:gd name="T26" fmla="*/ 282 w 455"/>
                  <a:gd name="T27" fmla="*/ 6 h 333"/>
                  <a:gd name="T28" fmla="*/ 269 w 455"/>
                  <a:gd name="T29" fmla="*/ 0 h 333"/>
                  <a:gd name="T30" fmla="*/ 244 w 455"/>
                  <a:gd name="T31" fmla="*/ 19 h 333"/>
                  <a:gd name="T32" fmla="*/ 216 w 455"/>
                  <a:gd name="T33" fmla="*/ 30 h 333"/>
                  <a:gd name="T34" fmla="*/ 207 w 455"/>
                  <a:gd name="T35" fmla="*/ 44 h 333"/>
                  <a:gd name="T36" fmla="*/ 187 w 455"/>
                  <a:gd name="T37" fmla="*/ 30 h 333"/>
                  <a:gd name="T38" fmla="*/ 164 w 455"/>
                  <a:gd name="T39" fmla="*/ 40 h 333"/>
                  <a:gd name="T40" fmla="*/ 123 w 455"/>
                  <a:gd name="T41" fmla="*/ 40 h 333"/>
                  <a:gd name="T42" fmla="*/ 105 w 455"/>
                  <a:gd name="T43" fmla="*/ 44 h 333"/>
                  <a:gd name="T44" fmla="*/ 97 w 455"/>
                  <a:gd name="T45" fmla="*/ 61 h 333"/>
                  <a:gd name="T46" fmla="*/ 80 w 455"/>
                  <a:gd name="T47" fmla="*/ 64 h 333"/>
                  <a:gd name="T48" fmla="*/ 57 w 455"/>
                  <a:gd name="T49" fmla="*/ 114 h 333"/>
                  <a:gd name="T50" fmla="*/ 37 w 455"/>
                  <a:gd name="T51" fmla="*/ 164 h 333"/>
                  <a:gd name="T52" fmla="*/ 0 w 455"/>
                  <a:gd name="T53" fmla="*/ 184 h 333"/>
                  <a:gd name="T54" fmla="*/ 19 w 455"/>
                  <a:gd name="T55" fmla="*/ 193 h 333"/>
                  <a:gd name="T56" fmla="*/ 28 w 455"/>
                  <a:gd name="T57" fmla="*/ 214 h 333"/>
                  <a:gd name="T58" fmla="*/ 43 w 455"/>
                  <a:gd name="T59" fmla="*/ 239 h 333"/>
                  <a:gd name="T60" fmla="*/ 63 w 455"/>
                  <a:gd name="T61" fmla="*/ 248 h 333"/>
                  <a:gd name="T62" fmla="*/ 68 w 455"/>
                  <a:gd name="T63" fmla="*/ 267 h 333"/>
                  <a:gd name="T64" fmla="*/ 80 w 455"/>
                  <a:gd name="T65" fmla="*/ 278 h 333"/>
                  <a:gd name="T66" fmla="*/ 97 w 455"/>
                  <a:gd name="T67" fmla="*/ 284 h 333"/>
                  <a:gd name="T68" fmla="*/ 114 w 455"/>
                  <a:gd name="T69" fmla="*/ 273 h 333"/>
                  <a:gd name="T70" fmla="*/ 114 w 455"/>
                  <a:gd name="T71" fmla="*/ 292 h 333"/>
                  <a:gd name="T72" fmla="*/ 134 w 455"/>
                  <a:gd name="T73" fmla="*/ 314 h 333"/>
                  <a:gd name="T74" fmla="*/ 139 w 455"/>
                  <a:gd name="T75" fmla="*/ 327 h 333"/>
                  <a:gd name="T76" fmla="*/ 164 w 455"/>
                  <a:gd name="T77" fmla="*/ 333 h 333"/>
                  <a:gd name="T78" fmla="*/ 191 w 455"/>
                  <a:gd name="T79" fmla="*/ 333 h 333"/>
                  <a:gd name="T80" fmla="*/ 230 w 455"/>
                  <a:gd name="T81" fmla="*/ 327 h 333"/>
                  <a:gd name="T82" fmla="*/ 273 w 455"/>
                  <a:gd name="T83" fmla="*/ 327 h 333"/>
                  <a:gd name="T84" fmla="*/ 287 w 455"/>
                  <a:gd name="T85" fmla="*/ 322 h 333"/>
                  <a:gd name="T86" fmla="*/ 316 w 455"/>
                  <a:gd name="T87" fmla="*/ 292 h 333"/>
                  <a:gd name="T88" fmla="*/ 340 w 455"/>
                  <a:gd name="T89" fmla="*/ 284 h 333"/>
                  <a:gd name="T90" fmla="*/ 392 w 455"/>
                  <a:gd name="T91" fmla="*/ 289 h 333"/>
                  <a:gd name="T92" fmla="*/ 413 w 455"/>
                  <a:gd name="T93" fmla="*/ 298 h 333"/>
                  <a:gd name="T94" fmla="*/ 426 w 455"/>
                  <a:gd name="T95" fmla="*/ 292 h 333"/>
                  <a:gd name="T96" fmla="*/ 426 w 455"/>
                  <a:gd name="T97" fmla="*/ 284 h 333"/>
                  <a:gd name="T98" fmla="*/ 422 w 455"/>
                  <a:gd name="T99" fmla="*/ 252 h 333"/>
                  <a:gd name="T100" fmla="*/ 432 w 455"/>
                  <a:gd name="T101" fmla="*/ 228 h 333"/>
                  <a:gd name="T102" fmla="*/ 455 w 455"/>
                  <a:gd name="T103" fmla="*/ 214 h 333"/>
                  <a:gd name="T104" fmla="*/ 455 w 455"/>
                  <a:gd name="T105" fmla="*/ 189 h 333"/>
                  <a:gd name="T106" fmla="*/ 452 w 455"/>
                  <a:gd name="T107" fmla="*/ 16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5" h="333">
                    <a:moveTo>
                      <a:pt x="452" y="169"/>
                    </a:moveTo>
                    <a:lnTo>
                      <a:pt x="446" y="169"/>
                    </a:lnTo>
                    <a:lnTo>
                      <a:pt x="432" y="175"/>
                    </a:lnTo>
                    <a:lnTo>
                      <a:pt x="413" y="189"/>
                    </a:lnTo>
                    <a:lnTo>
                      <a:pt x="398" y="184"/>
                    </a:lnTo>
                    <a:lnTo>
                      <a:pt x="392" y="184"/>
                    </a:lnTo>
                    <a:lnTo>
                      <a:pt x="379" y="164"/>
                    </a:lnTo>
                    <a:lnTo>
                      <a:pt x="370" y="144"/>
                    </a:lnTo>
                    <a:lnTo>
                      <a:pt x="370" y="109"/>
                    </a:lnTo>
                    <a:lnTo>
                      <a:pt x="360" y="85"/>
                    </a:lnTo>
                    <a:lnTo>
                      <a:pt x="322" y="40"/>
                    </a:lnTo>
                    <a:lnTo>
                      <a:pt x="306" y="16"/>
                    </a:lnTo>
                    <a:lnTo>
                      <a:pt x="293" y="6"/>
                    </a:lnTo>
                    <a:lnTo>
                      <a:pt x="282" y="6"/>
                    </a:lnTo>
                    <a:lnTo>
                      <a:pt x="269" y="0"/>
                    </a:lnTo>
                    <a:lnTo>
                      <a:pt x="244" y="19"/>
                    </a:lnTo>
                    <a:lnTo>
                      <a:pt x="216" y="30"/>
                    </a:lnTo>
                    <a:lnTo>
                      <a:pt x="207" y="44"/>
                    </a:lnTo>
                    <a:lnTo>
                      <a:pt x="187" y="30"/>
                    </a:lnTo>
                    <a:lnTo>
                      <a:pt x="164" y="40"/>
                    </a:lnTo>
                    <a:lnTo>
                      <a:pt x="123" y="40"/>
                    </a:lnTo>
                    <a:lnTo>
                      <a:pt x="105" y="44"/>
                    </a:lnTo>
                    <a:lnTo>
                      <a:pt x="97" y="61"/>
                    </a:lnTo>
                    <a:lnTo>
                      <a:pt x="80" y="64"/>
                    </a:lnTo>
                    <a:lnTo>
                      <a:pt x="57" y="114"/>
                    </a:lnTo>
                    <a:lnTo>
                      <a:pt x="37" y="164"/>
                    </a:lnTo>
                    <a:lnTo>
                      <a:pt x="0" y="184"/>
                    </a:lnTo>
                    <a:lnTo>
                      <a:pt x="19" y="193"/>
                    </a:lnTo>
                    <a:lnTo>
                      <a:pt x="28" y="214"/>
                    </a:lnTo>
                    <a:lnTo>
                      <a:pt x="43" y="239"/>
                    </a:lnTo>
                    <a:lnTo>
                      <a:pt x="63" y="248"/>
                    </a:lnTo>
                    <a:lnTo>
                      <a:pt x="68" y="267"/>
                    </a:lnTo>
                    <a:lnTo>
                      <a:pt x="80" y="278"/>
                    </a:lnTo>
                    <a:lnTo>
                      <a:pt x="97" y="284"/>
                    </a:lnTo>
                    <a:lnTo>
                      <a:pt x="114" y="273"/>
                    </a:lnTo>
                    <a:lnTo>
                      <a:pt x="114" y="292"/>
                    </a:lnTo>
                    <a:lnTo>
                      <a:pt x="134" y="314"/>
                    </a:lnTo>
                    <a:lnTo>
                      <a:pt x="139" y="327"/>
                    </a:lnTo>
                    <a:lnTo>
                      <a:pt x="164" y="333"/>
                    </a:lnTo>
                    <a:lnTo>
                      <a:pt x="191" y="333"/>
                    </a:lnTo>
                    <a:lnTo>
                      <a:pt x="230" y="327"/>
                    </a:lnTo>
                    <a:lnTo>
                      <a:pt x="273" y="327"/>
                    </a:lnTo>
                    <a:lnTo>
                      <a:pt x="287" y="322"/>
                    </a:lnTo>
                    <a:lnTo>
                      <a:pt x="316" y="292"/>
                    </a:lnTo>
                    <a:lnTo>
                      <a:pt x="340" y="284"/>
                    </a:lnTo>
                    <a:lnTo>
                      <a:pt x="392" y="289"/>
                    </a:lnTo>
                    <a:lnTo>
                      <a:pt x="413" y="298"/>
                    </a:lnTo>
                    <a:lnTo>
                      <a:pt x="426" y="292"/>
                    </a:lnTo>
                    <a:lnTo>
                      <a:pt x="426" y="284"/>
                    </a:lnTo>
                    <a:lnTo>
                      <a:pt x="422" y="252"/>
                    </a:lnTo>
                    <a:lnTo>
                      <a:pt x="432" y="228"/>
                    </a:lnTo>
                    <a:lnTo>
                      <a:pt x="455" y="214"/>
                    </a:lnTo>
                    <a:lnTo>
                      <a:pt x="455" y="189"/>
                    </a:lnTo>
                    <a:lnTo>
                      <a:pt x="452" y="169"/>
                    </a:lnTo>
                    <a:close/>
                  </a:path>
                </a:pathLst>
              </a:custGeom>
              <a:pattFill prst="pct70">
                <a:fgClr>
                  <a:srgbClr val="605598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34" name="Freeform 61"/>
              <p:cNvSpPr>
                <a:spLocks/>
              </p:cNvSpPr>
              <p:nvPr/>
            </p:nvSpPr>
            <p:spPr bwMode="auto">
              <a:xfrm>
                <a:off x="6967367" y="4627762"/>
                <a:ext cx="578761" cy="358610"/>
              </a:xfrm>
              <a:custGeom>
                <a:avLst/>
                <a:gdLst>
                  <a:gd name="T0" fmla="*/ 197 w 302"/>
                  <a:gd name="T1" fmla="*/ 172 h 205"/>
                  <a:gd name="T2" fmla="*/ 187 w 302"/>
                  <a:gd name="T3" fmla="*/ 167 h 205"/>
                  <a:gd name="T4" fmla="*/ 168 w 302"/>
                  <a:gd name="T5" fmla="*/ 172 h 205"/>
                  <a:gd name="T6" fmla="*/ 125 w 302"/>
                  <a:gd name="T7" fmla="*/ 190 h 205"/>
                  <a:gd name="T8" fmla="*/ 101 w 302"/>
                  <a:gd name="T9" fmla="*/ 200 h 205"/>
                  <a:gd name="T10" fmla="*/ 88 w 302"/>
                  <a:gd name="T11" fmla="*/ 205 h 205"/>
                  <a:gd name="T12" fmla="*/ 53 w 302"/>
                  <a:gd name="T13" fmla="*/ 181 h 205"/>
                  <a:gd name="T14" fmla="*/ 10 w 302"/>
                  <a:gd name="T15" fmla="*/ 138 h 205"/>
                  <a:gd name="T16" fmla="*/ 0 w 302"/>
                  <a:gd name="T17" fmla="*/ 127 h 205"/>
                  <a:gd name="T18" fmla="*/ 14 w 302"/>
                  <a:gd name="T19" fmla="*/ 117 h 205"/>
                  <a:gd name="T20" fmla="*/ 14 w 302"/>
                  <a:gd name="T21" fmla="*/ 97 h 205"/>
                  <a:gd name="T22" fmla="*/ 29 w 302"/>
                  <a:gd name="T23" fmla="*/ 68 h 205"/>
                  <a:gd name="T24" fmla="*/ 43 w 302"/>
                  <a:gd name="T25" fmla="*/ 68 h 205"/>
                  <a:gd name="T26" fmla="*/ 43 w 302"/>
                  <a:gd name="T27" fmla="*/ 43 h 205"/>
                  <a:gd name="T28" fmla="*/ 73 w 302"/>
                  <a:gd name="T29" fmla="*/ 63 h 205"/>
                  <a:gd name="T30" fmla="*/ 88 w 302"/>
                  <a:gd name="T31" fmla="*/ 63 h 205"/>
                  <a:gd name="T32" fmla="*/ 101 w 302"/>
                  <a:gd name="T33" fmla="*/ 63 h 205"/>
                  <a:gd name="T34" fmla="*/ 159 w 302"/>
                  <a:gd name="T35" fmla="*/ 27 h 205"/>
                  <a:gd name="T36" fmla="*/ 182 w 302"/>
                  <a:gd name="T37" fmla="*/ 24 h 205"/>
                  <a:gd name="T38" fmla="*/ 191 w 302"/>
                  <a:gd name="T39" fmla="*/ 14 h 205"/>
                  <a:gd name="T40" fmla="*/ 208 w 302"/>
                  <a:gd name="T41" fmla="*/ 4 h 205"/>
                  <a:gd name="T42" fmla="*/ 232 w 302"/>
                  <a:gd name="T43" fmla="*/ 0 h 205"/>
                  <a:gd name="T44" fmla="*/ 268 w 302"/>
                  <a:gd name="T45" fmla="*/ 7 h 205"/>
                  <a:gd name="T46" fmla="*/ 294 w 302"/>
                  <a:gd name="T47" fmla="*/ 17 h 205"/>
                  <a:gd name="T48" fmla="*/ 302 w 302"/>
                  <a:gd name="T49" fmla="*/ 32 h 205"/>
                  <a:gd name="T50" fmla="*/ 294 w 302"/>
                  <a:gd name="T51" fmla="*/ 50 h 205"/>
                  <a:gd name="T52" fmla="*/ 277 w 302"/>
                  <a:gd name="T53" fmla="*/ 52 h 205"/>
                  <a:gd name="T54" fmla="*/ 254 w 302"/>
                  <a:gd name="T55" fmla="*/ 102 h 205"/>
                  <a:gd name="T56" fmla="*/ 235 w 302"/>
                  <a:gd name="T57" fmla="*/ 151 h 205"/>
                  <a:gd name="T58" fmla="*/ 197 w 302"/>
                  <a:gd name="T59" fmla="*/ 17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2" h="205">
                    <a:moveTo>
                      <a:pt x="197" y="172"/>
                    </a:moveTo>
                    <a:lnTo>
                      <a:pt x="187" y="167"/>
                    </a:lnTo>
                    <a:lnTo>
                      <a:pt x="168" y="172"/>
                    </a:lnTo>
                    <a:lnTo>
                      <a:pt x="125" y="190"/>
                    </a:lnTo>
                    <a:lnTo>
                      <a:pt x="101" y="200"/>
                    </a:lnTo>
                    <a:lnTo>
                      <a:pt x="88" y="205"/>
                    </a:lnTo>
                    <a:lnTo>
                      <a:pt x="53" y="181"/>
                    </a:lnTo>
                    <a:lnTo>
                      <a:pt x="10" y="138"/>
                    </a:lnTo>
                    <a:lnTo>
                      <a:pt x="0" y="127"/>
                    </a:lnTo>
                    <a:lnTo>
                      <a:pt x="14" y="117"/>
                    </a:lnTo>
                    <a:lnTo>
                      <a:pt x="14" y="97"/>
                    </a:lnTo>
                    <a:lnTo>
                      <a:pt x="29" y="68"/>
                    </a:lnTo>
                    <a:lnTo>
                      <a:pt x="43" y="68"/>
                    </a:lnTo>
                    <a:lnTo>
                      <a:pt x="43" y="43"/>
                    </a:lnTo>
                    <a:lnTo>
                      <a:pt x="73" y="63"/>
                    </a:lnTo>
                    <a:lnTo>
                      <a:pt x="88" y="63"/>
                    </a:lnTo>
                    <a:lnTo>
                      <a:pt x="101" y="63"/>
                    </a:lnTo>
                    <a:lnTo>
                      <a:pt x="159" y="27"/>
                    </a:lnTo>
                    <a:lnTo>
                      <a:pt x="182" y="24"/>
                    </a:lnTo>
                    <a:lnTo>
                      <a:pt x="191" y="14"/>
                    </a:lnTo>
                    <a:lnTo>
                      <a:pt x="208" y="4"/>
                    </a:lnTo>
                    <a:lnTo>
                      <a:pt x="232" y="0"/>
                    </a:lnTo>
                    <a:lnTo>
                      <a:pt x="268" y="7"/>
                    </a:lnTo>
                    <a:lnTo>
                      <a:pt x="294" y="17"/>
                    </a:lnTo>
                    <a:lnTo>
                      <a:pt x="302" y="32"/>
                    </a:lnTo>
                    <a:lnTo>
                      <a:pt x="294" y="50"/>
                    </a:lnTo>
                    <a:lnTo>
                      <a:pt x="277" y="52"/>
                    </a:lnTo>
                    <a:lnTo>
                      <a:pt x="254" y="102"/>
                    </a:lnTo>
                    <a:lnTo>
                      <a:pt x="235" y="151"/>
                    </a:lnTo>
                    <a:lnTo>
                      <a:pt x="197" y="172"/>
                    </a:lnTo>
                    <a:close/>
                  </a:path>
                </a:pathLst>
              </a:custGeom>
              <a:pattFill prst="pct70">
                <a:fgClr>
                  <a:srgbClr val="605598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35" name="Freeform 64"/>
              <p:cNvSpPr>
                <a:spLocks/>
              </p:cNvSpPr>
              <p:nvPr/>
            </p:nvSpPr>
            <p:spPr bwMode="auto">
              <a:xfrm>
                <a:off x="6620493" y="4339125"/>
                <a:ext cx="525101" cy="299133"/>
              </a:xfrm>
              <a:custGeom>
                <a:avLst/>
                <a:gdLst>
                  <a:gd name="T0" fmla="*/ 119 w 274"/>
                  <a:gd name="T1" fmla="*/ 15 h 171"/>
                  <a:gd name="T2" fmla="*/ 99 w 274"/>
                  <a:gd name="T3" fmla="*/ 0 h 171"/>
                  <a:gd name="T4" fmla="*/ 90 w 274"/>
                  <a:gd name="T5" fmla="*/ 15 h 171"/>
                  <a:gd name="T6" fmla="*/ 72 w 274"/>
                  <a:gd name="T7" fmla="*/ 24 h 171"/>
                  <a:gd name="T8" fmla="*/ 56 w 274"/>
                  <a:gd name="T9" fmla="*/ 33 h 171"/>
                  <a:gd name="T10" fmla="*/ 13 w 274"/>
                  <a:gd name="T11" fmla="*/ 49 h 171"/>
                  <a:gd name="T12" fmla="*/ 0 w 274"/>
                  <a:gd name="T13" fmla="*/ 49 h 171"/>
                  <a:gd name="T14" fmla="*/ 4 w 274"/>
                  <a:gd name="T15" fmla="*/ 69 h 171"/>
                  <a:gd name="T16" fmla="*/ 13 w 274"/>
                  <a:gd name="T17" fmla="*/ 83 h 171"/>
                  <a:gd name="T18" fmla="*/ 18 w 274"/>
                  <a:gd name="T19" fmla="*/ 108 h 171"/>
                  <a:gd name="T20" fmla="*/ 43 w 274"/>
                  <a:gd name="T21" fmla="*/ 127 h 171"/>
                  <a:gd name="T22" fmla="*/ 77 w 274"/>
                  <a:gd name="T23" fmla="*/ 164 h 171"/>
                  <a:gd name="T24" fmla="*/ 99 w 274"/>
                  <a:gd name="T25" fmla="*/ 171 h 171"/>
                  <a:gd name="T26" fmla="*/ 114 w 274"/>
                  <a:gd name="T27" fmla="*/ 168 h 171"/>
                  <a:gd name="T28" fmla="*/ 134 w 274"/>
                  <a:gd name="T29" fmla="*/ 146 h 171"/>
                  <a:gd name="T30" fmla="*/ 166 w 274"/>
                  <a:gd name="T31" fmla="*/ 152 h 171"/>
                  <a:gd name="T32" fmla="*/ 176 w 274"/>
                  <a:gd name="T33" fmla="*/ 164 h 171"/>
                  <a:gd name="T34" fmla="*/ 205 w 274"/>
                  <a:gd name="T35" fmla="*/ 156 h 171"/>
                  <a:gd name="T36" fmla="*/ 274 w 274"/>
                  <a:gd name="T37" fmla="*/ 90 h 171"/>
                  <a:gd name="T38" fmla="*/ 253 w 274"/>
                  <a:gd name="T39" fmla="*/ 73 h 171"/>
                  <a:gd name="T40" fmla="*/ 238 w 274"/>
                  <a:gd name="T41" fmla="*/ 54 h 171"/>
                  <a:gd name="T42" fmla="*/ 210 w 274"/>
                  <a:gd name="T43" fmla="*/ 44 h 171"/>
                  <a:gd name="T44" fmla="*/ 205 w 274"/>
                  <a:gd name="T45" fmla="*/ 64 h 171"/>
                  <a:gd name="T46" fmla="*/ 191 w 274"/>
                  <a:gd name="T47" fmla="*/ 54 h 171"/>
                  <a:gd name="T48" fmla="*/ 176 w 274"/>
                  <a:gd name="T49" fmla="*/ 31 h 171"/>
                  <a:gd name="T50" fmla="*/ 163 w 274"/>
                  <a:gd name="T51" fmla="*/ 19 h 171"/>
                  <a:gd name="T52" fmla="*/ 147 w 274"/>
                  <a:gd name="T53" fmla="*/ 19 h 171"/>
                  <a:gd name="T54" fmla="*/ 134 w 274"/>
                  <a:gd name="T55" fmla="*/ 4 h 171"/>
                  <a:gd name="T56" fmla="*/ 119 w 274"/>
                  <a:gd name="T57" fmla="*/ 1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4" h="171">
                    <a:moveTo>
                      <a:pt x="119" y="15"/>
                    </a:moveTo>
                    <a:lnTo>
                      <a:pt x="99" y="0"/>
                    </a:lnTo>
                    <a:lnTo>
                      <a:pt x="90" y="15"/>
                    </a:lnTo>
                    <a:lnTo>
                      <a:pt x="72" y="24"/>
                    </a:lnTo>
                    <a:lnTo>
                      <a:pt x="56" y="33"/>
                    </a:lnTo>
                    <a:lnTo>
                      <a:pt x="13" y="49"/>
                    </a:lnTo>
                    <a:lnTo>
                      <a:pt x="0" y="49"/>
                    </a:lnTo>
                    <a:lnTo>
                      <a:pt x="4" y="69"/>
                    </a:lnTo>
                    <a:lnTo>
                      <a:pt x="13" y="83"/>
                    </a:lnTo>
                    <a:lnTo>
                      <a:pt x="18" y="108"/>
                    </a:lnTo>
                    <a:lnTo>
                      <a:pt x="43" y="127"/>
                    </a:lnTo>
                    <a:lnTo>
                      <a:pt x="77" y="164"/>
                    </a:lnTo>
                    <a:lnTo>
                      <a:pt x="99" y="171"/>
                    </a:lnTo>
                    <a:lnTo>
                      <a:pt x="114" y="168"/>
                    </a:lnTo>
                    <a:lnTo>
                      <a:pt x="134" y="146"/>
                    </a:lnTo>
                    <a:lnTo>
                      <a:pt x="166" y="152"/>
                    </a:lnTo>
                    <a:lnTo>
                      <a:pt x="176" y="164"/>
                    </a:lnTo>
                    <a:lnTo>
                      <a:pt x="205" y="156"/>
                    </a:lnTo>
                    <a:lnTo>
                      <a:pt x="274" y="90"/>
                    </a:lnTo>
                    <a:lnTo>
                      <a:pt x="253" y="73"/>
                    </a:lnTo>
                    <a:lnTo>
                      <a:pt x="238" y="54"/>
                    </a:lnTo>
                    <a:lnTo>
                      <a:pt x="210" y="44"/>
                    </a:lnTo>
                    <a:lnTo>
                      <a:pt x="205" y="64"/>
                    </a:lnTo>
                    <a:lnTo>
                      <a:pt x="191" y="54"/>
                    </a:lnTo>
                    <a:lnTo>
                      <a:pt x="176" y="31"/>
                    </a:lnTo>
                    <a:lnTo>
                      <a:pt x="163" y="19"/>
                    </a:lnTo>
                    <a:lnTo>
                      <a:pt x="147" y="19"/>
                    </a:lnTo>
                    <a:lnTo>
                      <a:pt x="134" y="4"/>
                    </a:lnTo>
                    <a:lnTo>
                      <a:pt x="119" y="15"/>
                    </a:lnTo>
                    <a:close/>
                  </a:path>
                </a:pathLst>
              </a:custGeom>
              <a:pattFill prst="pct70">
                <a:fgClr>
                  <a:srgbClr val="605598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36" name="Freeform 65"/>
              <p:cNvSpPr>
                <a:spLocks/>
              </p:cNvSpPr>
              <p:nvPr/>
            </p:nvSpPr>
            <p:spPr bwMode="auto">
              <a:xfrm>
                <a:off x="5177423" y="3256297"/>
                <a:ext cx="661168" cy="1023350"/>
              </a:xfrm>
              <a:custGeom>
                <a:avLst/>
                <a:gdLst>
                  <a:gd name="T0" fmla="*/ 18 w 345"/>
                  <a:gd name="T1" fmla="*/ 574 h 585"/>
                  <a:gd name="T2" fmla="*/ 80 w 345"/>
                  <a:gd name="T3" fmla="*/ 580 h 585"/>
                  <a:gd name="T4" fmla="*/ 123 w 345"/>
                  <a:gd name="T5" fmla="*/ 555 h 585"/>
                  <a:gd name="T6" fmla="*/ 186 w 345"/>
                  <a:gd name="T7" fmla="*/ 566 h 585"/>
                  <a:gd name="T8" fmla="*/ 244 w 345"/>
                  <a:gd name="T9" fmla="*/ 585 h 585"/>
                  <a:gd name="T10" fmla="*/ 312 w 345"/>
                  <a:gd name="T11" fmla="*/ 555 h 585"/>
                  <a:gd name="T12" fmla="*/ 302 w 345"/>
                  <a:gd name="T13" fmla="*/ 519 h 585"/>
                  <a:gd name="T14" fmla="*/ 345 w 345"/>
                  <a:gd name="T15" fmla="*/ 480 h 585"/>
                  <a:gd name="T16" fmla="*/ 316 w 345"/>
                  <a:gd name="T17" fmla="*/ 436 h 585"/>
                  <a:gd name="T18" fmla="*/ 282 w 345"/>
                  <a:gd name="T19" fmla="*/ 446 h 585"/>
                  <a:gd name="T20" fmla="*/ 293 w 345"/>
                  <a:gd name="T21" fmla="*/ 421 h 585"/>
                  <a:gd name="T22" fmla="*/ 282 w 345"/>
                  <a:gd name="T23" fmla="*/ 377 h 585"/>
                  <a:gd name="T24" fmla="*/ 253 w 345"/>
                  <a:gd name="T25" fmla="*/ 301 h 585"/>
                  <a:gd name="T26" fmla="*/ 249 w 345"/>
                  <a:gd name="T27" fmla="*/ 237 h 585"/>
                  <a:gd name="T28" fmla="*/ 220 w 345"/>
                  <a:gd name="T29" fmla="*/ 193 h 585"/>
                  <a:gd name="T30" fmla="*/ 220 w 345"/>
                  <a:gd name="T31" fmla="*/ 172 h 585"/>
                  <a:gd name="T32" fmla="*/ 272 w 345"/>
                  <a:gd name="T33" fmla="*/ 108 h 585"/>
                  <a:gd name="T34" fmla="*/ 224 w 345"/>
                  <a:gd name="T35" fmla="*/ 75 h 585"/>
                  <a:gd name="T36" fmla="*/ 215 w 345"/>
                  <a:gd name="T37" fmla="*/ 42 h 585"/>
                  <a:gd name="T38" fmla="*/ 249 w 345"/>
                  <a:gd name="T39" fmla="*/ 14 h 585"/>
                  <a:gd name="T40" fmla="*/ 186 w 345"/>
                  <a:gd name="T41" fmla="*/ 0 h 585"/>
                  <a:gd name="T42" fmla="*/ 142 w 345"/>
                  <a:gd name="T43" fmla="*/ 42 h 585"/>
                  <a:gd name="T44" fmla="*/ 119 w 345"/>
                  <a:gd name="T45" fmla="*/ 49 h 585"/>
                  <a:gd name="T46" fmla="*/ 115 w 345"/>
                  <a:gd name="T47" fmla="*/ 75 h 585"/>
                  <a:gd name="T48" fmla="*/ 115 w 345"/>
                  <a:gd name="T49" fmla="*/ 113 h 585"/>
                  <a:gd name="T50" fmla="*/ 134 w 345"/>
                  <a:gd name="T51" fmla="*/ 127 h 585"/>
                  <a:gd name="T52" fmla="*/ 91 w 345"/>
                  <a:gd name="T53" fmla="*/ 172 h 585"/>
                  <a:gd name="T54" fmla="*/ 105 w 345"/>
                  <a:gd name="T55" fmla="*/ 202 h 585"/>
                  <a:gd name="T56" fmla="*/ 140 w 345"/>
                  <a:gd name="T57" fmla="*/ 208 h 585"/>
                  <a:gd name="T58" fmla="*/ 119 w 345"/>
                  <a:gd name="T59" fmla="*/ 267 h 585"/>
                  <a:gd name="T60" fmla="*/ 162 w 345"/>
                  <a:gd name="T61" fmla="*/ 286 h 585"/>
                  <a:gd name="T62" fmla="*/ 191 w 345"/>
                  <a:gd name="T63" fmla="*/ 317 h 585"/>
                  <a:gd name="T64" fmla="*/ 162 w 345"/>
                  <a:gd name="T65" fmla="*/ 371 h 585"/>
                  <a:gd name="T66" fmla="*/ 105 w 345"/>
                  <a:gd name="T67" fmla="*/ 356 h 585"/>
                  <a:gd name="T68" fmla="*/ 86 w 345"/>
                  <a:gd name="T69" fmla="*/ 392 h 585"/>
                  <a:gd name="T70" fmla="*/ 100 w 345"/>
                  <a:gd name="T71" fmla="*/ 432 h 585"/>
                  <a:gd name="T72" fmla="*/ 52 w 345"/>
                  <a:gd name="T73" fmla="*/ 465 h 585"/>
                  <a:gd name="T74" fmla="*/ 100 w 345"/>
                  <a:gd name="T75" fmla="*/ 480 h 585"/>
                  <a:gd name="T76" fmla="*/ 149 w 345"/>
                  <a:gd name="T77" fmla="*/ 495 h 585"/>
                  <a:gd name="T78" fmla="*/ 80 w 345"/>
                  <a:gd name="T79" fmla="*/ 505 h 585"/>
                  <a:gd name="T80" fmla="*/ 0 w 345"/>
                  <a:gd name="T81" fmla="*/ 56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585">
                    <a:moveTo>
                      <a:pt x="0" y="560"/>
                    </a:moveTo>
                    <a:lnTo>
                      <a:pt x="18" y="574"/>
                    </a:lnTo>
                    <a:lnTo>
                      <a:pt x="48" y="555"/>
                    </a:lnTo>
                    <a:lnTo>
                      <a:pt x="80" y="580"/>
                    </a:lnTo>
                    <a:lnTo>
                      <a:pt x="95" y="550"/>
                    </a:lnTo>
                    <a:lnTo>
                      <a:pt x="123" y="555"/>
                    </a:lnTo>
                    <a:lnTo>
                      <a:pt x="153" y="574"/>
                    </a:lnTo>
                    <a:lnTo>
                      <a:pt x="186" y="566"/>
                    </a:lnTo>
                    <a:lnTo>
                      <a:pt x="215" y="574"/>
                    </a:lnTo>
                    <a:lnTo>
                      <a:pt x="244" y="585"/>
                    </a:lnTo>
                    <a:lnTo>
                      <a:pt x="282" y="580"/>
                    </a:lnTo>
                    <a:lnTo>
                      <a:pt x="312" y="555"/>
                    </a:lnTo>
                    <a:lnTo>
                      <a:pt x="277" y="544"/>
                    </a:lnTo>
                    <a:lnTo>
                      <a:pt x="302" y="519"/>
                    </a:lnTo>
                    <a:lnTo>
                      <a:pt x="326" y="505"/>
                    </a:lnTo>
                    <a:lnTo>
                      <a:pt x="345" y="480"/>
                    </a:lnTo>
                    <a:lnTo>
                      <a:pt x="336" y="456"/>
                    </a:lnTo>
                    <a:lnTo>
                      <a:pt x="316" y="436"/>
                    </a:lnTo>
                    <a:lnTo>
                      <a:pt x="295" y="436"/>
                    </a:lnTo>
                    <a:lnTo>
                      <a:pt x="282" y="446"/>
                    </a:lnTo>
                    <a:lnTo>
                      <a:pt x="272" y="436"/>
                    </a:lnTo>
                    <a:lnTo>
                      <a:pt x="293" y="421"/>
                    </a:lnTo>
                    <a:lnTo>
                      <a:pt x="287" y="396"/>
                    </a:lnTo>
                    <a:lnTo>
                      <a:pt x="282" y="377"/>
                    </a:lnTo>
                    <a:lnTo>
                      <a:pt x="277" y="322"/>
                    </a:lnTo>
                    <a:lnTo>
                      <a:pt x="253" y="301"/>
                    </a:lnTo>
                    <a:lnTo>
                      <a:pt x="249" y="272"/>
                    </a:lnTo>
                    <a:lnTo>
                      <a:pt x="249" y="237"/>
                    </a:lnTo>
                    <a:lnTo>
                      <a:pt x="244" y="212"/>
                    </a:lnTo>
                    <a:lnTo>
                      <a:pt x="220" y="193"/>
                    </a:lnTo>
                    <a:lnTo>
                      <a:pt x="196" y="188"/>
                    </a:lnTo>
                    <a:lnTo>
                      <a:pt x="220" y="172"/>
                    </a:lnTo>
                    <a:lnTo>
                      <a:pt x="240" y="152"/>
                    </a:lnTo>
                    <a:lnTo>
                      <a:pt x="272" y="108"/>
                    </a:lnTo>
                    <a:lnTo>
                      <a:pt x="277" y="83"/>
                    </a:lnTo>
                    <a:lnTo>
                      <a:pt x="224" y="75"/>
                    </a:lnTo>
                    <a:lnTo>
                      <a:pt x="196" y="68"/>
                    </a:lnTo>
                    <a:lnTo>
                      <a:pt x="215" y="42"/>
                    </a:lnTo>
                    <a:lnTo>
                      <a:pt x="249" y="27"/>
                    </a:lnTo>
                    <a:lnTo>
                      <a:pt x="249" y="14"/>
                    </a:lnTo>
                    <a:lnTo>
                      <a:pt x="215" y="9"/>
                    </a:lnTo>
                    <a:lnTo>
                      <a:pt x="186" y="0"/>
                    </a:lnTo>
                    <a:lnTo>
                      <a:pt x="166" y="24"/>
                    </a:lnTo>
                    <a:lnTo>
                      <a:pt x="142" y="42"/>
                    </a:lnTo>
                    <a:lnTo>
                      <a:pt x="134" y="64"/>
                    </a:lnTo>
                    <a:lnTo>
                      <a:pt x="119" y="49"/>
                    </a:lnTo>
                    <a:lnTo>
                      <a:pt x="105" y="54"/>
                    </a:lnTo>
                    <a:lnTo>
                      <a:pt x="115" y="75"/>
                    </a:lnTo>
                    <a:lnTo>
                      <a:pt x="140" y="83"/>
                    </a:lnTo>
                    <a:lnTo>
                      <a:pt x="115" y="113"/>
                    </a:lnTo>
                    <a:lnTo>
                      <a:pt x="105" y="133"/>
                    </a:lnTo>
                    <a:lnTo>
                      <a:pt x="134" y="127"/>
                    </a:lnTo>
                    <a:lnTo>
                      <a:pt x="119" y="158"/>
                    </a:lnTo>
                    <a:lnTo>
                      <a:pt x="91" y="172"/>
                    </a:lnTo>
                    <a:lnTo>
                      <a:pt x="109" y="176"/>
                    </a:lnTo>
                    <a:lnTo>
                      <a:pt x="105" y="202"/>
                    </a:lnTo>
                    <a:lnTo>
                      <a:pt x="130" y="176"/>
                    </a:lnTo>
                    <a:lnTo>
                      <a:pt x="140" y="208"/>
                    </a:lnTo>
                    <a:lnTo>
                      <a:pt x="115" y="243"/>
                    </a:lnTo>
                    <a:lnTo>
                      <a:pt x="119" y="267"/>
                    </a:lnTo>
                    <a:lnTo>
                      <a:pt x="183" y="261"/>
                    </a:lnTo>
                    <a:lnTo>
                      <a:pt x="162" y="286"/>
                    </a:lnTo>
                    <a:lnTo>
                      <a:pt x="173" y="311"/>
                    </a:lnTo>
                    <a:lnTo>
                      <a:pt x="191" y="317"/>
                    </a:lnTo>
                    <a:lnTo>
                      <a:pt x="173" y="342"/>
                    </a:lnTo>
                    <a:lnTo>
                      <a:pt x="162" y="371"/>
                    </a:lnTo>
                    <a:lnTo>
                      <a:pt x="140" y="371"/>
                    </a:lnTo>
                    <a:lnTo>
                      <a:pt x="105" y="356"/>
                    </a:lnTo>
                    <a:lnTo>
                      <a:pt x="105" y="371"/>
                    </a:lnTo>
                    <a:lnTo>
                      <a:pt x="86" y="392"/>
                    </a:lnTo>
                    <a:lnTo>
                      <a:pt x="109" y="396"/>
                    </a:lnTo>
                    <a:lnTo>
                      <a:pt x="100" y="432"/>
                    </a:lnTo>
                    <a:lnTo>
                      <a:pt x="52" y="446"/>
                    </a:lnTo>
                    <a:lnTo>
                      <a:pt x="52" y="465"/>
                    </a:lnTo>
                    <a:lnTo>
                      <a:pt x="80" y="469"/>
                    </a:lnTo>
                    <a:lnTo>
                      <a:pt x="100" y="480"/>
                    </a:lnTo>
                    <a:lnTo>
                      <a:pt x="115" y="505"/>
                    </a:lnTo>
                    <a:lnTo>
                      <a:pt x="149" y="495"/>
                    </a:lnTo>
                    <a:lnTo>
                      <a:pt x="123" y="519"/>
                    </a:lnTo>
                    <a:lnTo>
                      <a:pt x="80" y="505"/>
                    </a:lnTo>
                    <a:lnTo>
                      <a:pt x="57" y="530"/>
                    </a:lnTo>
                    <a:lnTo>
                      <a:pt x="0" y="5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37" name="Freeform 66"/>
              <p:cNvSpPr>
                <a:spLocks/>
              </p:cNvSpPr>
              <p:nvPr/>
            </p:nvSpPr>
            <p:spPr bwMode="auto">
              <a:xfrm>
                <a:off x="5177423" y="3256297"/>
                <a:ext cx="661168" cy="1023350"/>
              </a:xfrm>
              <a:custGeom>
                <a:avLst/>
                <a:gdLst>
                  <a:gd name="T0" fmla="*/ 18 w 345"/>
                  <a:gd name="T1" fmla="*/ 574 h 585"/>
                  <a:gd name="T2" fmla="*/ 80 w 345"/>
                  <a:gd name="T3" fmla="*/ 580 h 585"/>
                  <a:gd name="T4" fmla="*/ 123 w 345"/>
                  <a:gd name="T5" fmla="*/ 555 h 585"/>
                  <a:gd name="T6" fmla="*/ 186 w 345"/>
                  <a:gd name="T7" fmla="*/ 566 h 585"/>
                  <a:gd name="T8" fmla="*/ 244 w 345"/>
                  <a:gd name="T9" fmla="*/ 585 h 585"/>
                  <a:gd name="T10" fmla="*/ 312 w 345"/>
                  <a:gd name="T11" fmla="*/ 555 h 585"/>
                  <a:gd name="T12" fmla="*/ 302 w 345"/>
                  <a:gd name="T13" fmla="*/ 519 h 585"/>
                  <a:gd name="T14" fmla="*/ 345 w 345"/>
                  <a:gd name="T15" fmla="*/ 480 h 585"/>
                  <a:gd name="T16" fmla="*/ 316 w 345"/>
                  <a:gd name="T17" fmla="*/ 436 h 585"/>
                  <a:gd name="T18" fmla="*/ 282 w 345"/>
                  <a:gd name="T19" fmla="*/ 446 h 585"/>
                  <a:gd name="T20" fmla="*/ 293 w 345"/>
                  <a:gd name="T21" fmla="*/ 421 h 585"/>
                  <a:gd name="T22" fmla="*/ 282 w 345"/>
                  <a:gd name="T23" fmla="*/ 377 h 585"/>
                  <a:gd name="T24" fmla="*/ 253 w 345"/>
                  <a:gd name="T25" fmla="*/ 301 h 585"/>
                  <a:gd name="T26" fmla="*/ 249 w 345"/>
                  <a:gd name="T27" fmla="*/ 237 h 585"/>
                  <a:gd name="T28" fmla="*/ 220 w 345"/>
                  <a:gd name="T29" fmla="*/ 193 h 585"/>
                  <a:gd name="T30" fmla="*/ 220 w 345"/>
                  <a:gd name="T31" fmla="*/ 172 h 585"/>
                  <a:gd name="T32" fmla="*/ 272 w 345"/>
                  <a:gd name="T33" fmla="*/ 108 h 585"/>
                  <a:gd name="T34" fmla="*/ 224 w 345"/>
                  <a:gd name="T35" fmla="*/ 75 h 585"/>
                  <a:gd name="T36" fmla="*/ 215 w 345"/>
                  <a:gd name="T37" fmla="*/ 42 h 585"/>
                  <a:gd name="T38" fmla="*/ 249 w 345"/>
                  <a:gd name="T39" fmla="*/ 14 h 585"/>
                  <a:gd name="T40" fmla="*/ 186 w 345"/>
                  <a:gd name="T41" fmla="*/ 0 h 585"/>
                  <a:gd name="T42" fmla="*/ 142 w 345"/>
                  <a:gd name="T43" fmla="*/ 42 h 585"/>
                  <a:gd name="T44" fmla="*/ 119 w 345"/>
                  <a:gd name="T45" fmla="*/ 49 h 585"/>
                  <a:gd name="T46" fmla="*/ 115 w 345"/>
                  <a:gd name="T47" fmla="*/ 75 h 585"/>
                  <a:gd name="T48" fmla="*/ 115 w 345"/>
                  <a:gd name="T49" fmla="*/ 113 h 585"/>
                  <a:gd name="T50" fmla="*/ 134 w 345"/>
                  <a:gd name="T51" fmla="*/ 127 h 585"/>
                  <a:gd name="T52" fmla="*/ 91 w 345"/>
                  <a:gd name="T53" fmla="*/ 172 h 585"/>
                  <a:gd name="T54" fmla="*/ 105 w 345"/>
                  <a:gd name="T55" fmla="*/ 202 h 585"/>
                  <a:gd name="T56" fmla="*/ 140 w 345"/>
                  <a:gd name="T57" fmla="*/ 208 h 585"/>
                  <a:gd name="T58" fmla="*/ 119 w 345"/>
                  <a:gd name="T59" fmla="*/ 267 h 585"/>
                  <a:gd name="T60" fmla="*/ 162 w 345"/>
                  <a:gd name="T61" fmla="*/ 286 h 585"/>
                  <a:gd name="T62" fmla="*/ 191 w 345"/>
                  <a:gd name="T63" fmla="*/ 317 h 585"/>
                  <a:gd name="T64" fmla="*/ 162 w 345"/>
                  <a:gd name="T65" fmla="*/ 371 h 585"/>
                  <a:gd name="T66" fmla="*/ 105 w 345"/>
                  <a:gd name="T67" fmla="*/ 356 h 585"/>
                  <a:gd name="T68" fmla="*/ 86 w 345"/>
                  <a:gd name="T69" fmla="*/ 392 h 585"/>
                  <a:gd name="T70" fmla="*/ 100 w 345"/>
                  <a:gd name="T71" fmla="*/ 432 h 585"/>
                  <a:gd name="T72" fmla="*/ 52 w 345"/>
                  <a:gd name="T73" fmla="*/ 465 h 585"/>
                  <a:gd name="T74" fmla="*/ 100 w 345"/>
                  <a:gd name="T75" fmla="*/ 480 h 585"/>
                  <a:gd name="T76" fmla="*/ 149 w 345"/>
                  <a:gd name="T77" fmla="*/ 495 h 585"/>
                  <a:gd name="T78" fmla="*/ 80 w 345"/>
                  <a:gd name="T79" fmla="*/ 505 h 585"/>
                  <a:gd name="T80" fmla="*/ 0 w 345"/>
                  <a:gd name="T81" fmla="*/ 56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5" h="585">
                    <a:moveTo>
                      <a:pt x="0" y="560"/>
                    </a:moveTo>
                    <a:lnTo>
                      <a:pt x="18" y="574"/>
                    </a:lnTo>
                    <a:lnTo>
                      <a:pt x="48" y="555"/>
                    </a:lnTo>
                    <a:lnTo>
                      <a:pt x="80" y="580"/>
                    </a:lnTo>
                    <a:lnTo>
                      <a:pt x="95" y="550"/>
                    </a:lnTo>
                    <a:lnTo>
                      <a:pt x="123" y="555"/>
                    </a:lnTo>
                    <a:lnTo>
                      <a:pt x="153" y="574"/>
                    </a:lnTo>
                    <a:lnTo>
                      <a:pt x="186" y="566"/>
                    </a:lnTo>
                    <a:lnTo>
                      <a:pt x="215" y="574"/>
                    </a:lnTo>
                    <a:lnTo>
                      <a:pt x="244" y="585"/>
                    </a:lnTo>
                    <a:lnTo>
                      <a:pt x="282" y="580"/>
                    </a:lnTo>
                    <a:lnTo>
                      <a:pt x="312" y="555"/>
                    </a:lnTo>
                    <a:lnTo>
                      <a:pt x="277" y="544"/>
                    </a:lnTo>
                    <a:lnTo>
                      <a:pt x="302" y="519"/>
                    </a:lnTo>
                    <a:lnTo>
                      <a:pt x="326" y="505"/>
                    </a:lnTo>
                    <a:lnTo>
                      <a:pt x="345" y="480"/>
                    </a:lnTo>
                    <a:lnTo>
                      <a:pt x="336" y="456"/>
                    </a:lnTo>
                    <a:lnTo>
                      <a:pt x="316" y="436"/>
                    </a:lnTo>
                    <a:lnTo>
                      <a:pt x="295" y="436"/>
                    </a:lnTo>
                    <a:lnTo>
                      <a:pt x="282" y="446"/>
                    </a:lnTo>
                    <a:lnTo>
                      <a:pt x="272" y="436"/>
                    </a:lnTo>
                    <a:lnTo>
                      <a:pt x="293" y="421"/>
                    </a:lnTo>
                    <a:lnTo>
                      <a:pt x="287" y="396"/>
                    </a:lnTo>
                    <a:lnTo>
                      <a:pt x="282" y="377"/>
                    </a:lnTo>
                    <a:lnTo>
                      <a:pt x="277" y="322"/>
                    </a:lnTo>
                    <a:lnTo>
                      <a:pt x="253" y="301"/>
                    </a:lnTo>
                    <a:lnTo>
                      <a:pt x="249" y="272"/>
                    </a:lnTo>
                    <a:lnTo>
                      <a:pt x="249" y="237"/>
                    </a:lnTo>
                    <a:lnTo>
                      <a:pt x="244" y="212"/>
                    </a:lnTo>
                    <a:lnTo>
                      <a:pt x="220" y="193"/>
                    </a:lnTo>
                    <a:lnTo>
                      <a:pt x="196" y="188"/>
                    </a:lnTo>
                    <a:lnTo>
                      <a:pt x="220" y="172"/>
                    </a:lnTo>
                    <a:lnTo>
                      <a:pt x="240" y="152"/>
                    </a:lnTo>
                    <a:lnTo>
                      <a:pt x="272" y="108"/>
                    </a:lnTo>
                    <a:lnTo>
                      <a:pt x="277" y="83"/>
                    </a:lnTo>
                    <a:lnTo>
                      <a:pt x="224" y="75"/>
                    </a:lnTo>
                    <a:lnTo>
                      <a:pt x="196" y="68"/>
                    </a:lnTo>
                    <a:lnTo>
                      <a:pt x="215" y="42"/>
                    </a:lnTo>
                    <a:lnTo>
                      <a:pt x="249" y="27"/>
                    </a:lnTo>
                    <a:lnTo>
                      <a:pt x="249" y="14"/>
                    </a:lnTo>
                    <a:lnTo>
                      <a:pt x="215" y="9"/>
                    </a:lnTo>
                    <a:lnTo>
                      <a:pt x="186" y="0"/>
                    </a:lnTo>
                    <a:lnTo>
                      <a:pt x="166" y="24"/>
                    </a:lnTo>
                    <a:lnTo>
                      <a:pt x="142" y="42"/>
                    </a:lnTo>
                    <a:lnTo>
                      <a:pt x="134" y="64"/>
                    </a:lnTo>
                    <a:lnTo>
                      <a:pt x="119" y="49"/>
                    </a:lnTo>
                    <a:lnTo>
                      <a:pt x="105" y="54"/>
                    </a:lnTo>
                    <a:lnTo>
                      <a:pt x="115" y="75"/>
                    </a:lnTo>
                    <a:lnTo>
                      <a:pt x="140" y="83"/>
                    </a:lnTo>
                    <a:lnTo>
                      <a:pt x="115" y="113"/>
                    </a:lnTo>
                    <a:lnTo>
                      <a:pt x="105" y="133"/>
                    </a:lnTo>
                    <a:lnTo>
                      <a:pt x="134" y="127"/>
                    </a:lnTo>
                    <a:lnTo>
                      <a:pt x="119" y="158"/>
                    </a:lnTo>
                    <a:lnTo>
                      <a:pt x="91" y="172"/>
                    </a:lnTo>
                    <a:lnTo>
                      <a:pt x="109" y="176"/>
                    </a:lnTo>
                    <a:lnTo>
                      <a:pt x="105" y="202"/>
                    </a:lnTo>
                    <a:lnTo>
                      <a:pt x="130" y="176"/>
                    </a:lnTo>
                    <a:lnTo>
                      <a:pt x="140" y="208"/>
                    </a:lnTo>
                    <a:lnTo>
                      <a:pt x="115" y="243"/>
                    </a:lnTo>
                    <a:lnTo>
                      <a:pt x="119" y="267"/>
                    </a:lnTo>
                    <a:lnTo>
                      <a:pt x="183" y="261"/>
                    </a:lnTo>
                    <a:lnTo>
                      <a:pt x="162" y="286"/>
                    </a:lnTo>
                    <a:lnTo>
                      <a:pt x="173" y="311"/>
                    </a:lnTo>
                    <a:lnTo>
                      <a:pt x="191" y="317"/>
                    </a:lnTo>
                    <a:lnTo>
                      <a:pt x="173" y="342"/>
                    </a:lnTo>
                    <a:lnTo>
                      <a:pt x="162" y="371"/>
                    </a:lnTo>
                    <a:lnTo>
                      <a:pt x="140" y="371"/>
                    </a:lnTo>
                    <a:lnTo>
                      <a:pt x="105" y="356"/>
                    </a:lnTo>
                    <a:lnTo>
                      <a:pt x="105" y="371"/>
                    </a:lnTo>
                    <a:lnTo>
                      <a:pt x="86" y="392"/>
                    </a:lnTo>
                    <a:lnTo>
                      <a:pt x="109" y="396"/>
                    </a:lnTo>
                    <a:lnTo>
                      <a:pt x="100" y="432"/>
                    </a:lnTo>
                    <a:lnTo>
                      <a:pt x="52" y="446"/>
                    </a:lnTo>
                    <a:lnTo>
                      <a:pt x="52" y="465"/>
                    </a:lnTo>
                    <a:lnTo>
                      <a:pt x="80" y="469"/>
                    </a:lnTo>
                    <a:lnTo>
                      <a:pt x="100" y="480"/>
                    </a:lnTo>
                    <a:lnTo>
                      <a:pt x="115" y="505"/>
                    </a:lnTo>
                    <a:lnTo>
                      <a:pt x="149" y="495"/>
                    </a:lnTo>
                    <a:lnTo>
                      <a:pt x="123" y="519"/>
                    </a:lnTo>
                    <a:lnTo>
                      <a:pt x="80" y="505"/>
                    </a:lnTo>
                    <a:lnTo>
                      <a:pt x="57" y="530"/>
                    </a:lnTo>
                    <a:lnTo>
                      <a:pt x="0" y="56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38" name="Freeform 68"/>
              <p:cNvSpPr>
                <a:spLocks/>
              </p:cNvSpPr>
              <p:nvPr/>
            </p:nvSpPr>
            <p:spPr bwMode="auto">
              <a:xfrm>
                <a:off x="7308491" y="3665638"/>
                <a:ext cx="440778" cy="320125"/>
              </a:xfrm>
              <a:custGeom>
                <a:avLst/>
                <a:gdLst>
                  <a:gd name="T0" fmla="*/ 4 w 230"/>
                  <a:gd name="T1" fmla="*/ 39 h 183"/>
                  <a:gd name="T2" fmla="*/ 9 w 230"/>
                  <a:gd name="T3" fmla="*/ 59 h 183"/>
                  <a:gd name="T4" fmla="*/ 0 w 230"/>
                  <a:gd name="T5" fmla="*/ 84 h 183"/>
                  <a:gd name="T6" fmla="*/ 23 w 230"/>
                  <a:gd name="T7" fmla="*/ 84 h 183"/>
                  <a:gd name="T8" fmla="*/ 27 w 230"/>
                  <a:gd name="T9" fmla="*/ 89 h 183"/>
                  <a:gd name="T10" fmla="*/ 42 w 230"/>
                  <a:gd name="T11" fmla="*/ 93 h 183"/>
                  <a:gd name="T12" fmla="*/ 51 w 230"/>
                  <a:gd name="T13" fmla="*/ 93 h 183"/>
                  <a:gd name="T14" fmla="*/ 67 w 230"/>
                  <a:gd name="T15" fmla="*/ 93 h 183"/>
                  <a:gd name="T16" fmla="*/ 72 w 230"/>
                  <a:gd name="T17" fmla="*/ 93 h 183"/>
                  <a:gd name="T18" fmla="*/ 80 w 230"/>
                  <a:gd name="T19" fmla="*/ 114 h 183"/>
                  <a:gd name="T20" fmla="*/ 76 w 230"/>
                  <a:gd name="T21" fmla="*/ 122 h 183"/>
                  <a:gd name="T22" fmla="*/ 76 w 230"/>
                  <a:gd name="T23" fmla="*/ 133 h 183"/>
                  <a:gd name="T24" fmla="*/ 80 w 230"/>
                  <a:gd name="T25" fmla="*/ 139 h 183"/>
                  <a:gd name="T26" fmla="*/ 91 w 230"/>
                  <a:gd name="T27" fmla="*/ 143 h 183"/>
                  <a:gd name="T28" fmla="*/ 110 w 230"/>
                  <a:gd name="T29" fmla="*/ 164 h 183"/>
                  <a:gd name="T30" fmla="*/ 114 w 230"/>
                  <a:gd name="T31" fmla="*/ 177 h 183"/>
                  <a:gd name="T32" fmla="*/ 129 w 230"/>
                  <a:gd name="T33" fmla="*/ 183 h 183"/>
                  <a:gd name="T34" fmla="*/ 138 w 230"/>
                  <a:gd name="T35" fmla="*/ 177 h 183"/>
                  <a:gd name="T36" fmla="*/ 147 w 230"/>
                  <a:gd name="T37" fmla="*/ 177 h 183"/>
                  <a:gd name="T38" fmla="*/ 157 w 230"/>
                  <a:gd name="T39" fmla="*/ 166 h 183"/>
                  <a:gd name="T40" fmla="*/ 163 w 230"/>
                  <a:gd name="T41" fmla="*/ 172 h 183"/>
                  <a:gd name="T42" fmla="*/ 173 w 230"/>
                  <a:gd name="T43" fmla="*/ 166 h 183"/>
                  <a:gd name="T44" fmla="*/ 167 w 230"/>
                  <a:gd name="T45" fmla="*/ 158 h 183"/>
                  <a:gd name="T46" fmla="*/ 177 w 230"/>
                  <a:gd name="T47" fmla="*/ 158 h 183"/>
                  <a:gd name="T48" fmla="*/ 188 w 230"/>
                  <a:gd name="T49" fmla="*/ 148 h 183"/>
                  <a:gd name="T50" fmla="*/ 201 w 230"/>
                  <a:gd name="T51" fmla="*/ 153 h 183"/>
                  <a:gd name="T52" fmla="*/ 206 w 230"/>
                  <a:gd name="T53" fmla="*/ 153 h 183"/>
                  <a:gd name="T54" fmla="*/ 197 w 230"/>
                  <a:gd name="T55" fmla="*/ 139 h 183"/>
                  <a:gd name="T56" fmla="*/ 201 w 230"/>
                  <a:gd name="T57" fmla="*/ 117 h 183"/>
                  <a:gd name="T58" fmla="*/ 201 w 230"/>
                  <a:gd name="T59" fmla="*/ 93 h 183"/>
                  <a:gd name="T60" fmla="*/ 211 w 230"/>
                  <a:gd name="T61" fmla="*/ 89 h 183"/>
                  <a:gd name="T62" fmla="*/ 215 w 230"/>
                  <a:gd name="T63" fmla="*/ 78 h 183"/>
                  <a:gd name="T64" fmla="*/ 224 w 230"/>
                  <a:gd name="T65" fmla="*/ 78 h 183"/>
                  <a:gd name="T66" fmla="*/ 230 w 230"/>
                  <a:gd name="T67" fmla="*/ 64 h 183"/>
                  <a:gd name="T68" fmla="*/ 220 w 230"/>
                  <a:gd name="T69" fmla="*/ 64 h 183"/>
                  <a:gd name="T70" fmla="*/ 215 w 230"/>
                  <a:gd name="T71" fmla="*/ 52 h 183"/>
                  <a:gd name="T72" fmla="*/ 220 w 230"/>
                  <a:gd name="T73" fmla="*/ 49 h 183"/>
                  <a:gd name="T74" fmla="*/ 224 w 230"/>
                  <a:gd name="T75" fmla="*/ 43 h 183"/>
                  <a:gd name="T76" fmla="*/ 211 w 230"/>
                  <a:gd name="T77" fmla="*/ 39 h 183"/>
                  <a:gd name="T78" fmla="*/ 197 w 230"/>
                  <a:gd name="T79" fmla="*/ 25 h 183"/>
                  <a:gd name="T80" fmla="*/ 177 w 230"/>
                  <a:gd name="T81" fmla="*/ 14 h 183"/>
                  <a:gd name="T82" fmla="*/ 157 w 230"/>
                  <a:gd name="T83" fmla="*/ 14 h 183"/>
                  <a:gd name="T84" fmla="*/ 147 w 230"/>
                  <a:gd name="T85" fmla="*/ 0 h 183"/>
                  <a:gd name="T86" fmla="*/ 144 w 230"/>
                  <a:gd name="T87" fmla="*/ 0 h 183"/>
                  <a:gd name="T88" fmla="*/ 133 w 230"/>
                  <a:gd name="T89" fmla="*/ 9 h 183"/>
                  <a:gd name="T90" fmla="*/ 124 w 230"/>
                  <a:gd name="T91" fmla="*/ 14 h 183"/>
                  <a:gd name="T92" fmla="*/ 101 w 230"/>
                  <a:gd name="T93" fmla="*/ 9 h 183"/>
                  <a:gd name="T94" fmla="*/ 76 w 230"/>
                  <a:gd name="T95" fmla="*/ 9 h 183"/>
                  <a:gd name="T96" fmla="*/ 67 w 230"/>
                  <a:gd name="T97" fmla="*/ 14 h 183"/>
                  <a:gd name="T98" fmla="*/ 60 w 230"/>
                  <a:gd name="T99" fmla="*/ 9 h 183"/>
                  <a:gd name="T100" fmla="*/ 42 w 230"/>
                  <a:gd name="T101" fmla="*/ 14 h 183"/>
                  <a:gd name="T102" fmla="*/ 18 w 230"/>
                  <a:gd name="T103" fmla="*/ 27 h 183"/>
                  <a:gd name="T104" fmla="*/ 9 w 230"/>
                  <a:gd name="T105" fmla="*/ 39 h 183"/>
                  <a:gd name="T106" fmla="*/ 4 w 230"/>
                  <a:gd name="T107" fmla="*/ 3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0" h="183">
                    <a:moveTo>
                      <a:pt x="4" y="39"/>
                    </a:moveTo>
                    <a:lnTo>
                      <a:pt x="9" y="59"/>
                    </a:lnTo>
                    <a:lnTo>
                      <a:pt x="0" y="84"/>
                    </a:lnTo>
                    <a:lnTo>
                      <a:pt x="23" y="84"/>
                    </a:lnTo>
                    <a:lnTo>
                      <a:pt x="27" y="89"/>
                    </a:lnTo>
                    <a:lnTo>
                      <a:pt x="42" y="93"/>
                    </a:lnTo>
                    <a:lnTo>
                      <a:pt x="51" y="93"/>
                    </a:lnTo>
                    <a:lnTo>
                      <a:pt x="67" y="93"/>
                    </a:lnTo>
                    <a:lnTo>
                      <a:pt x="72" y="93"/>
                    </a:lnTo>
                    <a:lnTo>
                      <a:pt x="80" y="114"/>
                    </a:lnTo>
                    <a:lnTo>
                      <a:pt x="76" y="122"/>
                    </a:lnTo>
                    <a:lnTo>
                      <a:pt x="76" y="133"/>
                    </a:lnTo>
                    <a:lnTo>
                      <a:pt x="80" y="139"/>
                    </a:lnTo>
                    <a:lnTo>
                      <a:pt x="91" y="143"/>
                    </a:lnTo>
                    <a:lnTo>
                      <a:pt x="110" y="164"/>
                    </a:lnTo>
                    <a:lnTo>
                      <a:pt x="114" y="177"/>
                    </a:lnTo>
                    <a:lnTo>
                      <a:pt x="129" y="183"/>
                    </a:lnTo>
                    <a:lnTo>
                      <a:pt x="138" y="177"/>
                    </a:lnTo>
                    <a:lnTo>
                      <a:pt x="147" y="177"/>
                    </a:lnTo>
                    <a:lnTo>
                      <a:pt x="157" y="166"/>
                    </a:lnTo>
                    <a:lnTo>
                      <a:pt x="163" y="172"/>
                    </a:lnTo>
                    <a:lnTo>
                      <a:pt x="173" y="166"/>
                    </a:lnTo>
                    <a:lnTo>
                      <a:pt x="167" y="158"/>
                    </a:lnTo>
                    <a:lnTo>
                      <a:pt x="177" y="158"/>
                    </a:lnTo>
                    <a:lnTo>
                      <a:pt x="188" y="148"/>
                    </a:lnTo>
                    <a:lnTo>
                      <a:pt x="201" y="153"/>
                    </a:lnTo>
                    <a:lnTo>
                      <a:pt x="206" y="153"/>
                    </a:lnTo>
                    <a:lnTo>
                      <a:pt x="197" y="139"/>
                    </a:lnTo>
                    <a:lnTo>
                      <a:pt x="201" y="117"/>
                    </a:lnTo>
                    <a:lnTo>
                      <a:pt x="201" y="93"/>
                    </a:lnTo>
                    <a:lnTo>
                      <a:pt x="211" y="89"/>
                    </a:lnTo>
                    <a:lnTo>
                      <a:pt x="215" y="78"/>
                    </a:lnTo>
                    <a:lnTo>
                      <a:pt x="224" y="78"/>
                    </a:lnTo>
                    <a:lnTo>
                      <a:pt x="230" y="64"/>
                    </a:lnTo>
                    <a:lnTo>
                      <a:pt x="220" y="64"/>
                    </a:lnTo>
                    <a:lnTo>
                      <a:pt x="215" y="52"/>
                    </a:lnTo>
                    <a:lnTo>
                      <a:pt x="220" y="49"/>
                    </a:lnTo>
                    <a:lnTo>
                      <a:pt x="224" y="43"/>
                    </a:lnTo>
                    <a:lnTo>
                      <a:pt x="211" y="39"/>
                    </a:lnTo>
                    <a:lnTo>
                      <a:pt x="197" y="25"/>
                    </a:lnTo>
                    <a:lnTo>
                      <a:pt x="177" y="14"/>
                    </a:lnTo>
                    <a:lnTo>
                      <a:pt x="157" y="14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33" y="9"/>
                    </a:lnTo>
                    <a:lnTo>
                      <a:pt x="124" y="14"/>
                    </a:lnTo>
                    <a:lnTo>
                      <a:pt x="101" y="9"/>
                    </a:lnTo>
                    <a:lnTo>
                      <a:pt x="76" y="9"/>
                    </a:lnTo>
                    <a:lnTo>
                      <a:pt x="67" y="14"/>
                    </a:lnTo>
                    <a:lnTo>
                      <a:pt x="60" y="9"/>
                    </a:lnTo>
                    <a:lnTo>
                      <a:pt x="42" y="14"/>
                    </a:lnTo>
                    <a:lnTo>
                      <a:pt x="18" y="27"/>
                    </a:lnTo>
                    <a:lnTo>
                      <a:pt x="9" y="39"/>
                    </a:lnTo>
                    <a:lnTo>
                      <a:pt x="4" y="3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39" name="Freeform 69"/>
              <p:cNvSpPr>
                <a:spLocks/>
              </p:cNvSpPr>
              <p:nvPr/>
            </p:nvSpPr>
            <p:spPr bwMode="auto">
              <a:xfrm>
                <a:off x="7308491" y="3665638"/>
                <a:ext cx="440778" cy="320125"/>
              </a:xfrm>
              <a:custGeom>
                <a:avLst/>
                <a:gdLst>
                  <a:gd name="T0" fmla="*/ 4 w 230"/>
                  <a:gd name="T1" fmla="*/ 39 h 183"/>
                  <a:gd name="T2" fmla="*/ 9 w 230"/>
                  <a:gd name="T3" fmla="*/ 59 h 183"/>
                  <a:gd name="T4" fmla="*/ 0 w 230"/>
                  <a:gd name="T5" fmla="*/ 84 h 183"/>
                  <a:gd name="T6" fmla="*/ 23 w 230"/>
                  <a:gd name="T7" fmla="*/ 84 h 183"/>
                  <a:gd name="T8" fmla="*/ 27 w 230"/>
                  <a:gd name="T9" fmla="*/ 89 h 183"/>
                  <a:gd name="T10" fmla="*/ 42 w 230"/>
                  <a:gd name="T11" fmla="*/ 93 h 183"/>
                  <a:gd name="T12" fmla="*/ 51 w 230"/>
                  <a:gd name="T13" fmla="*/ 93 h 183"/>
                  <a:gd name="T14" fmla="*/ 67 w 230"/>
                  <a:gd name="T15" fmla="*/ 93 h 183"/>
                  <a:gd name="T16" fmla="*/ 72 w 230"/>
                  <a:gd name="T17" fmla="*/ 93 h 183"/>
                  <a:gd name="T18" fmla="*/ 80 w 230"/>
                  <a:gd name="T19" fmla="*/ 114 h 183"/>
                  <a:gd name="T20" fmla="*/ 76 w 230"/>
                  <a:gd name="T21" fmla="*/ 122 h 183"/>
                  <a:gd name="T22" fmla="*/ 76 w 230"/>
                  <a:gd name="T23" fmla="*/ 133 h 183"/>
                  <a:gd name="T24" fmla="*/ 80 w 230"/>
                  <a:gd name="T25" fmla="*/ 139 h 183"/>
                  <a:gd name="T26" fmla="*/ 91 w 230"/>
                  <a:gd name="T27" fmla="*/ 143 h 183"/>
                  <a:gd name="T28" fmla="*/ 110 w 230"/>
                  <a:gd name="T29" fmla="*/ 164 h 183"/>
                  <a:gd name="T30" fmla="*/ 114 w 230"/>
                  <a:gd name="T31" fmla="*/ 177 h 183"/>
                  <a:gd name="T32" fmla="*/ 129 w 230"/>
                  <a:gd name="T33" fmla="*/ 183 h 183"/>
                  <a:gd name="T34" fmla="*/ 138 w 230"/>
                  <a:gd name="T35" fmla="*/ 177 h 183"/>
                  <a:gd name="T36" fmla="*/ 147 w 230"/>
                  <a:gd name="T37" fmla="*/ 177 h 183"/>
                  <a:gd name="T38" fmla="*/ 157 w 230"/>
                  <a:gd name="T39" fmla="*/ 166 h 183"/>
                  <a:gd name="T40" fmla="*/ 163 w 230"/>
                  <a:gd name="T41" fmla="*/ 172 h 183"/>
                  <a:gd name="T42" fmla="*/ 173 w 230"/>
                  <a:gd name="T43" fmla="*/ 166 h 183"/>
                  <a:gd name="T44" fmla="*/ 167 w 230"/>
                  <a:gd name="T45" fmla="*/ 158 h 183"/>
                  <a:gd name="T46" fmla="*/ 177 w 230"/>
                  <a:gd name="T47" fmla="*/ 158 h 183"/>
                  <a:gd name="T48" fmla="*/ 188 w 230"/>
                  <a:gd name="T49" fmla="*/ 148 h 183"/>
                  <a:gd name="T50" fmla="*/ 201 w 230"/>
                  <a:gd name="T51" fmla="*/ 153 h 183"/>
                  <a:gd name="T52" fmla="*/ 206 w 230"/>
                  <a:gd name="T53" fmla="*/ 153 h 183"/>
                  <a:gd name="T54" fmla="*/ 197 w 230"/>
                  <a:gd name="T55" fmla="*/ 139 h 183"/>
                  <a:gd name="T56" fmla="*/ 201 w 230"/>
                  <a:gd name="T57" fmla="*/ 117 h 183"/>
                  <a:gd name="T58" fmla="*/ 201 w 230"/>
                  <a:gd name="T59" fmla="*/ 93 h 183"/>
                  <a:gd name="T60" fmla="*/ 211 w 230"/>
                  <a:gd name="T61" fmla="*/ 89 h 183"/>
                  <a:gd name="T62" fmla="*/ 215 w 230"/>
                  <a:gd name="T63" fmla="*/ 78 h 183"/>
                  <a:gd name="T64" fmla="*/ 224 w 230"/>
                  <a:gd name="T65" fmla="*/ 78 h 183"/>
                  <a:gd name="T66" fmla="*/ 230 w 230"/>
                  <a:gd name="T67" fmla="*/ 64 h 183"/>
                  <a:gd name="T68" fmla="*/ 220 w 230"/>
                  <a:gd name="T69" fmla="*/ 64 h 183"/>
                  <a:gd name="T70" fmla="*/ 215 w 230"/>
                  <a:gd name="T71" fmla="*/ 52 h 183"/>
                  <a:gd name="T72" fmla="*/ 220 w 230"/>
                  <a:gd name="T73" fmla="*/ 49 h 183"/>
                  <a:gd name="T74" fmla="*/ 224 w 230"/>
                  <a:gd name="T75" fmla="*/ 43 h 183"/>
                  <a:gd name="T76" fmla="*/ 211 w 230"/>
                  <a:gd name="T77" fmla="*/ 39 h 183"/>
                  <a:gd name="T78" fmla="*/ 197 w 230"/>
                  <a:gd name="T79" fmla="*/ 25 h 183"/>
                  <a:gd name="T80" fmla="*/ 177 w 230"/>
                  <a:gd name="T81" fmla="*/ 14 h 183"/>
                  <a:gd name="T82" fmla="*/ 157 w 230"/>
                  <a:gd name="T83" fmla="*/ 14 h 183"/>
                  <a:gd name="T84" fmla="*/ 147 w 230"/>
                  <a:gd name="T85" fmla="*/ 0 h 183"/>
                  <a:gd name="T86" fmla="*/ 144 w 230"/>
                  <a:gd name="T87" fmla="*/ 0 h 183"/>
                  <a:gd name="T88" fmla="*/ 133 w 230"/>
                  <a:gd name="T89" fmla="*/ 9 h 183"/>
                  <a:gd name="T90" fmla="*/ 124 w 230"/>
                  <a:gd name="T91" fmla="*/ 14 h 183"/>
                  <a:gd name="T92" fmla="*/ 101 w 230"/>
                  <a:gd name="T93" fmla="*/ 9 h 183"/>
                  <a:gd name="T94" fmla="*/ 76 w 230"/>
                  <a:gd name="T95" fmla="*/ 9 h 183"/>
                  <a:gd name="T96" fmla="*/ 67 w 230"/>
                  <a:gd name="T97" fmla="*/ 14 h 183"/>
                  <a:gd name="T98" fmla="*/ 60 w 230"/>
                  <a:gd name="T99" fmla="*/ 9 h 183"/>
                  <a:gd name="T100" fmla="*/ 42 w 230"/>
                  <a:gd name="T101" fmla="*/ 14 h 183"/>
                  <a:gd name="T102" fmla="*/ 18 w 230"/>
                  <a:gd name="T103" fmla="*/ 27 h 183"/>
                  <a:gd name="T104" fmla="*/ 9 w 230"/>
                  <a:gd name="T105" fmla="*/ 39 h 183"/>
                  <a:gd name="T106" fmla="*/ 4 w 230"/>
                  <a:gd name="T107" fmla="*/ 39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0" h="183">
                    <a:moveTo>
                      <a:pt x="4" y="39"/>
                    </a:moveTo>
                    <a:lnTo>
                      <a:pt x="9" y="59"/>
                    </a:lnTo>
                    <a:lnTo>
                      <a:pt x="0" y="84"/>
                    </a:lnTo>
                    <a:lnTo>
                      <a:pt x="23" y="84"/>
                    </a:lnTo>
                    <a:lnTo>
                      <a:pt x="27" y="89"/>
                    </a:lnTo>
                    <a:lnTo>
                      <a:pt x="42" y="93"/>
                    </a:lnTo>
                    <a:lnTo>
                      <a:pt x="51" y="93"/>
                    </a:lnTo>
                    <a:lnTo>
                      <a:pt x="67" y="93"/>
                    </a:lnTo>
                    <a:lnTo>
                      <a:pt x="72" y="93"/>
                    </a:lnTo>
                    <a:lnTo>
                      <a:pt x="80" y="114"/>
                    </a:lnTo>
                    <a:lnTo>
                      <a:pt x="76" y="122"/>
                    </a:lnTo>
                    <a:lnTo>
                      <a:pt x="76" y="133"/>
                    </a:lnTo>
                    <a:lnTo>
                      <a:pt x="80" y="139"/>
                    </a:lnTo>
                    <a:lnTo>
                      <a:pt x="91" y="143"/>
                    </a:lnTo>
                    <a:lnTo>
                      <a:pt x="110" y="164"/>
                    </a:lnTo>
                    <a:lnTo>
                      <a:pt x="114" y="177"/>
                    </a:lnTo>
                    <a:lnTo>
                      <a:pt x="129" y="183"/>
                    </a:lnTo>
                    <a:lnTo>
                      <a:pt x="138" y="177"/>
                    </a:lnTo>
                    <a:lnTo>
                      <a:pt x="147" y="177"/>
                    </a:lnTo>
                    <a:lnTo>
                      <a:pt x="157" y="166"/>
                    </a:lnTo>
                    <a:lnTo>
                      <a:pt x="163" y="172"/>
                    </a:lnTo>
                    <a:lnTo>
                      <a:pt x="173" y="166"/>
                    </a:lnTo>
                    <a:lnTo>
                      <a:pt x="167" y="158"/>
                    </a:lnTo>
                    <a:lnTo>
                      <a:pt x="177" y="158"/>
                    </a:lnTo>
                    <a:lnTo>
                      <a:pt x="188" y="148"/>
                    </a:lnTo>
                    <a:lnTo>
                      <a:pt x="201" y="153"/>
                    </a:lnTo>
                    <a:lnTo>
                      <a:pt x="206" y="153"/>
                    </a:lnTo>
                    <a:lnTo>
                      <a:pt x="197" y="139"/>
                    </a:lnTo>
                    <a:lnTo>
                      <a:pt x="201" y="117"/>
                    </a:lnTo>
                    <a:lnTo>
                      <a:pt x="201" y="93"/>
                    </a:lnTo>
                    <a:lnTo>
                      <a:pt x="211" y="89"/>
                    </a:lnTo>
                    <a:lnTo>
                      <a:pt x="215" y="78"/>
                    </a:lnTo>
                    <a:lnTo>
                      <a:pt x="224" y="78"/>
                    </a:lnTo>
                    <a:lnTo>
                      <a:pt x="230" y="64"/>
                    </a:lnTo>
                    <a:lnTo>
                      <a:pt x="220" y="64"/>
                    </a:lnTo>
                    <a:lnTo>
                      <a:pt x="215" y="52"/>
                    </a:lnTo>
                    <a:lnTo>
                      <a:pt x="220" y="49"/>
                    </a:lnTo>
                    <a:lnTo>
                      <a:pt x="224" y="43"/>
                    </a:lnTo>
                    <a:lnTo>
                      <a:pt x="211" y="39"/>
                    </a:lnTo>
                    <a:lnTo>
                      <a:pt x="197" y="25"/>
                    </a:lnTo>
                    <a:lnTo>
                      <a:pt x="177" y="14"/>
                    </a:lnTo>
                    <a:lnTo>
                      <a:pt x="157" y="14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33" y="9"/>
                    </a:lnTo>
                    <a:lnTo>
                      <a:pt x="124" y="14"/>
                    </a:lnTo>
                    <a:lnTo>
                      <a:pt x="101" y="9"/>
                    </a:lnTo>
                    <a:lnTo>
                      <a:pt x="76" y="9"/>
                    </a:lnTo>
                    <a:lnTo>
                      <a:pt x="67" y="14"/>
                    </a:lnTo>
                    <a:lnTo>
                      <a:pt x="60" y="9"/>
                    </a:lnTo>
                    <a:lnTo>
                      <a:pt x="42" y="14"/>
                    </a:lnTo>
                    <a:lnTo>
                      <a:pt x="18" y="27"/>
                    </a:lnTo>
                    <a:lnTo>
                      <a:pt x="9" y="39"/>
                    </a:lnTo>
                    <a:lnTo>
                      <a:pt x="4" y="3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40" name="Freeform 70"/>
              <p:cNvSpPr>
                <a:spLocks/>
              </p:cNvSpPr>
              <p:nvPr/>
            </p:nvSpPr>
            <p:spPr bwMode="auto">
              <a:xfrm>
                <a:off x="7335321" y="3401491"/>
                <a:ext cx="90072" cy="59477"/>
              </a:xfrm>
              <a:custGeom>
                <a:avLst/>
                <a:gdLst>
                  <a:gd name="T0" fmla="*/ 0 w 47"/>
                  <a:gd name="T1" fmla="*/ 18 h 34"/>
                  <a:gd name="T2" fmla="*/ 16 w 47"/>
                  <a:gd name="T3" fmla="*/ 34 h 34"/>
                  <a:gd name="T4" fmla="*/ 47 w 47"/>
                  <a:gd name="T5" fmla="*/ 5 h 34"/>
                  <a:gd name="T6" fmla="*/ 16 w 47"/>
                  <a:gd name="T7" fmla="*/ 0 h 34"/>
                  <a:gd name="T8" fmla="*/ 0 w 47"/>
                  <a:gd name="T9" fmla="*/ 1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4">
                    <a:moveTo>
                      <a:pt x="0" y="18"/>
                    </a:moveTo>
                    <a:lnTo>
                      <a:pt x="16" y="34"/>
                    </a:lnTo>
                    <a:lnTo>
                      <a:pt x="47" y="5"/>
                    </a:lnTo>
                    <a:lnTo>
                      <a:pt x="1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41" name="Freeform 71"/>
              <p:cNvSpPr>
                <a:spLocks/>
              </p:cNvSpPr>
              <p:nvPr/>
            </p:nvSpPr>
            <p:spPr bwMode="auto">
              <a:xfrm>
                <a:off x="7365984" y="3340265"/>
                <a:ext cx="45994" cy="43733"/>
              </a:xfrm>
              <a:custGeom>
                <a:avLst/>
                <a:gdLst>
                  <a:gd name="T0" fmla="*/ 0 w 24"/>
                  <a:gd name="T1" fmla="*/ 15 h 25"/>
                  <a:gd name="T2" fmla="*/ 3 w 24"/>
                  <a:gd name="T3" fmla="*/ 25 h 25"/>
                  <a:gd name="T4" fmla="*/ 24 w 24"/>
                  <a:gd name="T5" fmla="*/ 15 h 25"/>
                  <a:gd name="T6" fmla="*/ 3 w 24"/>
                  <a:gd name="T7" fmla="*/ 0 h 25"/>
                  <a:gd name="T8" fmla="*/ 0 w 24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0" y="15"/>
                    </a:moveTo>
                    <a:lnTo>
                      <a:pt x="3" y="25"/>
                    </a:lnTo>
                    <a:lnTo>
                      <a:pt x="24" y="15"/>
                    </a:lnTo>
                    <a:lnTo>
                      <a:pt x="3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42" name="Freeform 72"/>
              <p:cNvSpPr>
                <a:spLocks/>
              </p:cNvSpPr>
              <p:nvPr/>
            </p:nvSpPr>
            <p:spPr bwMode="auto">
              <a:xfrm>
                <a:off x="4889959" y="3592166"/>
                <a:ext cx="392868" cy="391847"/>
              </a:xfrm>
              <a:custGeom>
                <a:avLst/>
                <a:gdLst>
                  <a:gd name="T0" fmla="*/ 205 w 205"/>
                  <a:gd name="T1" fmla="*/ 100 h 224"/>
                  <a:gd name="T2" fmla="*/ 205 w 205"/>
                  <a:gd name="T3" fmla="*/ 94 h 224"/>
                  <a:gd name="T4" fmla="*/ 205 w 205"/>
                  <a:gd name="T5" fmla="*/ 69 h 224"/>
                  <a:gd name="T6" fmla="*/ 192 w 205"/>
                  <a:gd name="T7" fmla="*/ 67 h 224"/>
                  <a:gd name="T8" fmla="*/ 176 w 205"/>
                  <a:gd name="T9" fmla="*/ 67 h 224"/>
                  <a:gd name="T10" fmla="*/ 162 w 205"/>
                  <a:gd name="T11" fmla="*/ 75 h 224"/>
                  <a:gd name="T12" fmla="*/ 153 w 205"/>
                  <a:gd name="T13" fmla="*/ 55 h 224"/>
                  <a:gd name="T14" fmla="*/ 149 w 205"/>
                  <a:gd name="T15" fmla="*/ 41 h 224"/>
                  <a:gd name="T16" fmla="*/ 176 w 205"/>
                  <a:gd name="T17" fmla="*/ 16 h 224"/>
                  <a:gd name="T18" fmla="*/ 149 w 205"/>
                  <a:gd name="T19" fmla="*/ 0 h 224"/>
                  <a:gd name="T20" fmla="*/ 124 w 205"/>
                  <a:gd name="T21" fmla="*/ 21 h 224"/>
                  <a:gd name="T22" fmla="*/ 139 w 205"/>
                  <a:gd name="T23" fmla="*/ 41 h 224"/>
                  <a:gd name="T24" fmla="*/ 120 w 205"/>
                  <a:gd name="T25" fmla="*/ 50 h 224"/>
                  <a:gd name="T26" fmla="*/ 73 w 205"/>
                  <a:gd name="T27" fmla="*/ 34 h 224"/>
                  <a:gd name="T28" fmla="*/ 58 w 205"/>
                  <a:gd name="T29" fmla="*/ 50 h 224"/>
                  <a:gd name="T30" fmla="*/ 73 w 205"/>
                  <a:gd name="T31" fmla="*/ 69 h 224"/>
                  <a:gd name="T32" fmla="*/ 47 w 205"/>
                  <a:gd name="T33" fmla="*/ 81 h 224"/>
                  <a:gd name="T34" fmla="*/ 58 w 205"/>
                  <a:gd name="T35" fmla="*/ 109 h 224"/>
                  <a:gd name="T36" fmla="*/ 77 w 205"/>
                  <a:gd name="T37" fmla="*/ 115 h 224"/>
                  <a:gd name="T38" fmla="*/ 47 w 205"/>
                  <a:gd name="T39" fmla="*/ 140 h 224"/>
                  <a:gd name="T40" fmla="*/ 24 w 205"/>
                  <a:gd name="T41" fmla="*/ 168 h 224"/>
                  <a:gd name="T42" fmla="*/ 0 w 205"/>
                  <a:gd name="T43" fmla="*/ 164 h 224"/>
                  <a:gd name="T44" fmla="*/ 0 w 205"/>
                  <a:gd name="T45" fmla="*/ 194 h 224"/>
                  <a:gd name="T46" fmla="*/ 14 w 205"/>
                  <a:gd name="T47" fmla="*/ 218 h 224"/>
                  <a:gd name="T48" fmla="*/ 53 w 205"/>
                  <a:gd name="T49" fmla="*/ 224 h 224"/>
                  <a:gd name="T50" fmla="*/ 86 w 205"/>
                  <a:gd name="T51" fmla="*/ 224 h 224"/>
                  <a:gd name="T52" fmla="*/ 120 w 205"/>
                  <a:gd name="T53" fmla="*/ 213 h 224"/>
                  <a:gd name="T54" fmla="*/ 158 w 205"/>
                  <a:gd name="T55" fmla="*/ 218 h 224"/>
                  <a:gd name="T56" fmla="*/ 192 w 205"/>
                  <a:gd name="T57" fmla="*/ 164 h 224"/>
                  <a:gd name="T58" fmla="*/ 197 w 205"/>
                  <a:gd name="T59" fmla="*/ 135 h 224"/>
                  <a:gd name="T60" fmla="*/ 205 w 205"/>
                  <a:gd name="T61" fmla="*/ 10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5" h="224">
                    <a:moveTo>
                      <a:pt x="205" y="100"/>
                    </a:moveTo>
                    <a:lnTo>
                      <a:pt x="205" y="94"/>
                    </a:lnTo>
                    <a:lnTo>
                      <a:pt x="205" y="69"/>
                    </a:lnTo>
                    <a:lnTo>
                      <a:pt x="192" y="67"/>
                    </a:lnTo>
                    <a:lnTo>
                      <a:pt x="176" y="67"/>
                    </a:lnTo>
                    <a:lnTo>
                      <a:pt x="162" y="75"/>
                    </a:lnTo>
                    <a:lnTo>
                      <a:pt x="153" y="55"/>
                    </a:lnTo>
                    <a:lnTo>
                      <a:pt x="149" y="41"/>
                    </a:lnTo>
                    <a:lnTo>
                      <a:pt x="176" y="16"/>
                    </a:lnTo>
                    <a:lnTo>
                      <a:pt x="149" y="0"/>
                    </a:lnTo>
                    <a:lnTo>
                      <a:pt x="124" y="21"/>
                    </a:lnTo>
                    <a:lnTo>
                      <a:pt x="139" y="41"/>
                    </a:lnTo>
                    <a:lnTo>
                      <a:pt x="120" y="50"/>
                    </a:lnTo>
                    <a:lnTo>
                      <a:pt x="73" y="34"/>
                    </a:lnTo>
                    <a:lnTo>
                      <a:pt x="58" y="50"/>
                    </a:lnTo>
                    <a:lnTo>
                      <a:pt x="73" y="69"/>
                    </a:lnTo>
                    <a:lnTo>
                      <a:pt x="47" y="81"/>
                    </a:lnTo>
                    <a:lnTo>
                      <a:pt x="58" y="109"/>
                    </a:lnTo>
                    <a:lnTo>
                      <a:pt x="77" y="115"/>
                    </a:lnTo>
                    <a:lnTo>
                      <a:pt x="47" y="140"/>
                    </a:lnTo>
                    <a:lnTo>
                      <a:pt x="24" y="168"/>
                    </a:lnTo>
                    <a:lnTo>
                      <a:pt x="0" y="164"/>
                    </a:lnTo>
                    <a:lnTo>
                      <a:pt x="0" y="194"/>
                    </a:lnTo>
                    <a:lnTo>
                      <a:pt x="14" y="218"/>
                    </a:lnTo>
                    <a:lnTo>
                      <a:pt x="53" y="224"/>
                    </a:lnTo>
                    <a:lnTo>
                      <a:pt x="86" y="224"/>
                    </a:lnTo>
                    <a:lnTo>
                      <a:pt x="120" y="213"/>
                    </a:lnTo>
                    <a:lnTo>
                      <a:pt x="158" y="218"/>
                    </a:lnTo>
                    <a:lnTo>
                      <a:pt x="192" y="164"/>
                    </a:lnTo>
                    <a:lnTo>
                      <a:pt x="197" y="135"/>
                    </a:lnTo>
                    <a:lnTo>
                      <a:pt x="205" y="10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43" name="Freeform 73"/>
              <p:cNvSpPr>
                <a:spLocks/>
              </p:cNvSpPr>
              <p:nvPr/>
            </p:nvSpPr>
            <p:spPr bwMode="auto">
              <a:xfrm>
                <a:off x="4889959" y="3592166"/>
                <a:ext cx="392868" cy="391847"/>
              </a:xfrm>
              <a:custGeom>
                <a:avLst/>
                <a:gdLst>
                  <a:gd name="T0" fmla="*/ 205 w 205"/>
                  <a:gd name="T1" fmla="*/ 100 h 224"/>
                  <a:gd name="T2" fmla="*/ 205 w 205"/>
                  <a:gd name="T3" fmla="*/ 94 h 224"/>
                  <a:gd name="T4" fmla="*/ 205 w 205"/>
                  <a:gd name="T5" fmla="*/ 69 h 224"/>
                  <a:gd name="T6" fmla="*/ 192 w 205"/>
                  <a:gd name="T7" fmla="*/ 67 h 224"/>
                  <a:gd name="T8" fmla="*/ 176 w 205"/>
                  <a:gd name="T9" fmla="*/ 67 h 224"/>
                  <a:gd name="T10" fmla="*/ 162 w 205"/>
                  <a:gd name="T11" fmla="*/ 75 h 224"/>
                  <a:gd name="T12" fmla="*/ 153 w 205"/>
                  <a:gd name="T13" fmla="*/ 55 h 224"/>
                  <a:gd name="T14" fmla="*/ 149 w 205"/>
                  <a:gd name="T15" fmla="*/ 41 h 224"/>
                  <a:gd name="T16" fmla="*/ 176 w 205"/>
                  <a:gd name="T17" fmla="*/ 16 h 224"/>
                  <a:gd name="T18" fmla="*/ 149 w 205"/>
                  <a:gd name="T19" fmla="*/ 0 h 224"/>
                  <a:gd name="T20" fmla="*/ 124 w 205"/>
                  <a:gd name="T21" fmla="*/ 21 h 224"/>
                  <a:gd name="T22" fmla="*/ 139 w 205"/>
                  <a:gd name="T23" fmla="*/ 41 h 224"/>
                  <a:gd name="T24" fmla="*/ 120 w 205"/>
                  <a:gd name="T25" fmla="*/ 50 h 224"/>
                  <a:gd name="T26" fmla="*/ 73 w 205"/>
                  <a:gd name="T27" fmla="*/ 34 h 224"/>
                  <a:gd name="T28" fmla="*/ 58 w 205"/>
                  <a:gd name="T29" fmla="*/ 50 h 224"/>
                  <a:gd name="T30" fmla="*/ 73 w 205"/>
                  <a:gd name="T31" fmla="*/ 69 h 224"/>
                  <a:gd name="T32" fmla="*/ 47 w 205"/>
                  <a:gd name="T33" fmla="*/ 81 h 224"/>
                  <a:gd name="T34" fmla="*/ 58 w 205"/>
                  <a:gd name="T35" fmla="*/ 109 h 224"/>
                  <a:gd name="T36" fmla="*/ 77 w 205"/>
                  <a:gd name="T37" fmla="*/ 115 h 224"/>
                  <a:gd name="T38" fmla="*/ 47 w 205"/>
                  <a:gd name="T39" fmla="*/ 140 h 224"/>
                  <a:gd name="T40" fmla="*/ 24 w 205"/>
                  <a:gd name="T41" fmla="*/ 168 h 224"/>
                  <a:gd name="T42" fmla="*/ 0 w 205"/>
                  <a:gd name="T43" fmla="*/ 164 h 224"/>
                  <a:gd name="T44" fmla="*/ 0 w 205"/>
                  <a:gd name="T45" fmla="*/ 194 h 224"/>
                  <a:gd name="T46" fmla="*/ 14 w 205"/>
                  <a:gd name="T47" fmla="*/ 218 h 224"/>
                  <a:gd name="T48" fmla="*/ 53 w 205"/>
                  <a:gd name="T49" fmla="*/ 224 h 224"/>
                  <a:gd name="T50" fmla="*/ 86 w 205"/>
                  <a:gd name="T51" fmla="*/ 224 h 224"/>
                  <a:gd name="T52" fmla="*/ 120 w 205"/>
                  <a:gd name="T53" fmla="*/ 213 h 224"/>
                  <a:gd name="T54" fmla="*/ 158 w 205"/>
                  <a:gd name="T55" fmla="*/ 218 h 224"/>
                  <a:gd name="T56" fmla="*/ 192 w 205"/>
                  <a:gd name="T57" fmla="*/ 164 h 224"/>
                  <a:gd name="T58" fmla="*/ 197 w 205"/>
                  <a:gd name="T59" fmla="*/ 135 h 224"/>
                  <a:gd name="T60" fmla="*/ 205 w 205"/>
                  <a:gd name="T61" fmla="*/ 10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5" h="224">
                    <a:moveTo>
                      <a:pt x="205" y="100"/>
                    </a:moveTo>
                    <a:lnTo>
                      <a:pt x="205" y="94"/>
                    </a:lnTo>
                    <a:lnTo>
                      <a:pt x="205" y="69"/>
                    </a:lnTo>
                    <a:lnTo>
                      <a:pt x="192" y="67"/>
                    </a:lnTo>
                    <a:lnTo>
                      <a:pt x="176" y="67"/>
                    </a:lnTo>
                    <a:lnTo>
                      <a:pt x="162" y="75"/>
                    </a:lnTo>
                    <a:lnTo>
                      <a:pt x="153" y="55"/>
                    </a:lnTo>
                    <a:lnTo>
                      <a:pt x="149" y="41"/>
                    </a:lnTo>
                    <a:lnTo>
                      <a:pt x="176" y="16"/>
                    </a:lnTo>
                    <a:lnTo>
                      <a:pt x="149" y="0"/>
                    </a:lnTo>
                    <a:lnTo>
                      <a:pt x="124" y="21"/>
                    </a:lnTo>
                    <a:lnTo>
                      <a:pt x="139" y="41"/>
                    </a:lnTo>
                    <a:lnTo>
                      <a:pt x="120" y="50"/>
                    </a:lnTo>
                    <a:lnTo>
                      <a:pt x="73" y="34"/>
                    </a:lnTo>
                    <a:lnTo>
                      <a:pt x="58" y="50"/>
                    </a:lnTo>
                    <a:lnTo>
                      <a:pt x="73" y="69"/>
                    </a:lnTo>
                    <a:lnTo>
                      <a:pt x="47" y="81"/>
                    </a:lnTo>
                    <a:lnTo>
                      <a:pt x="58" y="109"/>
                    </a:lnTo>
                    <a:lnTo>
                      <a:pt x="77" y="115"/>
                    </a:lnTo>
                    <a:lnTo>
                      <a:pt x="47" y="140"/>
                    </a:lnTo>
                    <a:lnTo>
                      <a:pt x="24" y="168"/>
                    </a:lnTo>
                    <a:lnTo>
                      <a:pt x="0" y="164"/>
                    </a:lnTo>
                    <a:lnTo>
                      <a:pt x="0" y="194"/>
                    </a:lnTo>
                    <a:lnTo>
                      <a:pt x="14" y="218"/>
                    </a:lnTo>
                    <a:lnTo>
                      <a:pt x="53" y="224"/>
                    </a:lnTo>
                    <a:lnTo>
                      <a:pt x="86" y="224"/>
                    </a:lnTo>
                    <a:lnTo>
                      <a:pt x="120" y="213"/>
                    </a:lnTo>
                    <a:lnTo>
                      <a:pt x="158" y="218"/>
                    </a:lnTo>
                    <a:lnTo>
                      <a:pt x="192" y="164"/>
                    </a:lnTo>
                    <a:lnTo>
                      <a:pt x="197" y="135"/>
                    </a:lnTo>
                    <a:lnTo>
                      <a:pt x="205" y="10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44" name="Freeform 74"/>
              <p:cNvSpPr>
                <a:spLocks/>
              </p:cNvSpPr>
              <p:nvPr/>
            </p:nvSpPr>
            <p:spPr bwMode="auto">
              <a:xfrm>
                <a:off x="6800637" y="3872057"/>
                <a:ext cx="810649" cy="682234"/>
              </a:xfrm>
              <a:custGeom>
                <a:avLst/>
                <a:gdLst>
                  <a:gd name="T0" fmla="*/ 398 w 423"/>
                  <a:gd name="T1" fmla="*/ 224 h 390"/>
                  <a:gd name="T2" fmla="*/ 389 w 423"/>
                  <a:gd name="T3" fmla="*/ 208 h 390"/>
                  <a:gd name="T4" fmla="*/ 389 w 423"/>
                  <a:gd name="T5" fmla="*/ 189 h 390"/>
                  <a:gd name="T6" fmla="*/ 374 w 423"/>
                  <a:gd name="T7" fmla="*/ 167 h 390"/>
                  <a:gd name="T8" fmla="*/ 389 w 423"/>
                  <a:gd name="T9" fmla="*/ 142 h 390"/>
                  <a:gd name="T10" fmla="*/ 394 w 423"/>
                  <a:gd name="T11" fmla="*/ 114 h 390"/>
                  <a:gd name="T12" fmla="*/ 374 w 423"/>
                  <a:gd name="T13" fmla="*/ 55 h 390"/>
                  <a:gd name="T14" fmla="*/ 371 w 423"/>
                  <a:gd name="T15" fmla="*/ 40 h 390"/>
                  <a:gd name="T16" fmla="*/ 351 w 423"/>
                  <a:gd name="T17" fmla="*/ 20 h 390"/>
                  <a:gd name="T18" fmla="*/ 340 w 423"/>
                  <a:gd name="T19" fmla="*/ 15 h 390"/>
                  <a:gd name="T20" fmla="*/ 307 w 423"/>
                  <a:gd name="T21" fmla="*/ 25 h 390"/>
                  <a:gd name="T22" fmla="*/ 269 w 423"/>
                  <a:gd name="T23" fmla="*/ 30 h 390"/>
                  <a:gd name="T24" fmla="*/ 216 w 423"/>
                  <a:gd name="T25" fmla="*/ 25 h 390"/>
                  <a:gd name="T26" fmla="*/ 202 w 423"/>
                  <a:gd name="T27" fmla="*/ 35 h 390"/>
                  <a:gd name="T28" fmla="*/ 178 w 423"/>
                  <a:gd name="T29" fmla="*/ 35 h 390"/>
                  <a:gd name="T30" fmla="*/ 163 w 423"/>
                  <a:gd name="T31" fmla="*/ 0 h 390"/>
                  <a:gd name="T32" fmla="*/ 135 w 423"/>
                  <a:gd name="T33" fmla="*/ 11 h 390"/>
                  <a:gd name="T34" fmla="*/ 101 w 423"/>
                  <a:gd name="T35" fmla="*/ 20 h 390"/>
                  <a:gd name="T36" fmla="*/ 76 w 423"/>
                  <a:gd name="T37" fmla="*/ 44 h 390"/>
                  <a:gd name="T38" fmla="*/ 43 w 423"/>
                  <a:gd name="T39" fmla="*/ 50 h 390"/>
                  <a:gd name="T40" fmla="*/ 0 w 423"/>
                  <a:gd name="T41" fmla="*/ 80 h 390"/>
                  <a:gd name="T42" fmla="*/ 4 w 423"/>
                  <a:gd name="T43" fmla="*/ 99 h 390"/>
                  <a:gd name="T44" fmla="*/ 4 w 423"/>
                  <a:gd name="T45" fmla="*/ 118 h 390"/>
                  <a:gd name="T46" fmla="*/ 0 w 423"/>
                  <a:gd name="T47" fmla="*/ 139 h 390"/>
                  <a:gd name="T48" fmla="*/ 9 w 423"/>
                  <a:gd name="T49" fmla="*/ 154 h 390"/>
                  <a:gd name="T50" fmla="*/ 14 w 423"/>
                  <a:gd name="T51" fmla="*/ 229 h 390"/>
                  <a:gd name="T52" fmla="*/ 25 w 423"/>
                  <a:gd name="T53" fmla="*/ 242 h 390"/>
                  <a:gd name="T54" fmla="*/ 27 w 423"/>
                  <a:gd name="T55" fmla="*/ 263 h 390"/>
                  <a:gd name="T56" fmla="*/ 25 w 423"/>
                  <a:gd name="T57" fmla="*/ 283 h 390"/>
                  <a:gd name="T58" fmla="*/ 39 w 423"/>
                  <a:gd name="T59" fmla="*/ 272 h 390"/>
                  <a:gd name="T60" fmla="*/ 52 w 423"/>
                  <a:gd name="T61" fmla="*/ 287 h 390"/>
                  <a:gd name="T62" fmla="*/ 68 w 423"/>
                  <a:gd name="T63" fmla="*/ 287 h 390"/>
                  <a:gd name="T64" fmla="*/ 82 w 423"/>
                  <a:gd name="T65" fmla="*/ 298 h 390"/>
                  <a:gd name="T66" fmla="*/ 96 w 423"/>
                  <a:gd name="T67" fmla="*/ 322 h 390"/>
                  <a:gd name="T68" fmla="*/ 111 w 423"/>
                  <a:gd name="T69" fmla="*/ 333 h 390"/>
                  <a:gd name="T70" fmla="*/ 116 w 423"/>
                  <a:gd name="T71" fmla="*/ 312 h 390"/>
                  <a:gd name="T72" fmla="*/ 143 w 423"/>
                  <a:gd name="T73" fmla="*/ 322 h 390"/>
                  <a:gd name="T74" fmla="*/ 159 w 423"/>
                  <a:gd name="T75" fmla="*/ 341 h 390"/>
                  <a:gd name="T76" fmla="*/ 202 w 423"/>
                  <a:gd name="T77" fmla="*/ 371 h 390"/>
                  <a:gd name="T78" fmla="*/ 211 w 423"/>
                  <a:gd name="T79" fmla="*/ 375 h 390"/>
                  <a:gd name="T80" fmla="*/ 231 w 423"/>
                  <a:gd name="T81" fmla="*/ 366 h 390"/>
                  <a:gd name="T82" fmla="*/ 260 w 423"/>
                  <a:gd name="T83" fmla="*/ 390 h 390"/>
                  <a:gd name="T84" fmla="*/ 274 w 423"/>
                  <a:gd name="T85" fmla="*/ 375 h 390"/>
                  <a:gd name="T86" fmla="*/ 303 w 423"/>
                  <a:gd name="T87" fmla="*/ 375 h 390"/>
                  <a:gd name="T88" fmla="*/ 319 w 423"/>
                  <a:gd name="T89" fmla="*/ 366 h 390"/>
                  <a:gd name="T90" fmla="*/ 340 w 423"/>
                  <a:gd name="T91" fmla="*/ 371 h 390"/>
                  <a:gd name="T92" fmla="*/ 356 w 423"/>
                  <a:gd name="T93" fmla="*/ 387 h 390"/>
                  <a:gd name="T94" fmla="*/ 364 w 423"/>
                  <a:gd name="T95" fmla="*/ 387 h 390"/>
                  <a:gd name="T96" fmla="*/ 380 w 423"/>
                  <a:gd name="T97" fmla="*/ 346 h 390"/>
                  <a:gd name="T98" fmla="*/ 394 w 423"/>
                  <a:gd name="T99" fmla="*/ 312 h 390"/>
                  <a:gd name="T100" fmla="*/ 423 w 423"/>
                  <a:gd name="T101" fmla="*/ 287 h 390"/>
                  <a:gd name="T102" fmla="*/ 418 w 423"/>
                  <a:gd name="T103" fmla="*/ 263 h 390"/>
                  <a:gd name="T104" fmla="*/ 398 w 423"/>
                  <a:gd name="T105" fmla="*/ 22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23" h="390">
                    <a:moveTo>
                      <a:pt x="398" y="224"/>
                    </a:moveTo>
                    <a:lnTo>
                      <a:pt x="389" y="208"/>
                    </a:lnTo>
                    <a:lnTo>
                      <a:pt x="389" y="189"/>
                    </a:lnTo>
                    <a:lnTo>
                      <a:pt x="374" y="167"/>
                    </a:lnTo>
                    <a:lnTo>
                      <a:pt x="389" y="142"/>
                    </a:lnTo>
                    <a:lnTo>
                      <a:pt x="394" y="114"/>
                    </a:lnTo>
                    <a:lnTo>
                      <a:pt x="374" y="55"/>
                    </a:lnTo>
                    <a:lnTo>
                      <a:pt x="371" y="40"/>
                    </a:lnTo>
                    <a:lnTo>
                      <a:pt x="351" y="20"/>
                    </a:lnTo>
                    <a:lnTo>
                      <a:pt x="340" y="15"/>
                    </a:lnTo>
                    <a:lnTo>
                      <a:pt x="307" y="25"/>
                    </a:lnTo>
                    <a:lnTo>
                      <a:pt x="269" y="30"/>
                    </a:lnTo>
                    <a:lnTo>
                      <a:pt x="216" y="25"/>
                    </a:lnTo>
                    <a:lnTo>
                      <a:pt x="202" y="35"/>
                    </a:lnTo>
                    <a:lnTo>
                      <a:pt x="178" y="35"/>
                    </a:lnTo>
                    <a:lnTo>
                      <a:pt x="163" y="0"/>
                    </a:lnTo>
                    <a:lnTo>
                      <a:pt x="135" y="11"/>
                    </a:lnTo>
                    <a:lnTo>
                      <a:pt x="101" y="20"/>
                    </a:lnTo>
                    <a:lnTo>
                      <a:pt x="76" y="44"/>
                    </a:lnTo>
                    <a:lnTo>
                      <a:pt x="43" y="50"/>
                    </a:lnTo>
                    <a:lnTo>
                      <a:pt x="0" y="80"/>
                    </a:lnTo>
                    <a:lnTo>
                      <a:pt x="4" y="99"/>
                    </a:lnTo>
                    <a:lnTo>
                      <a:pt x="4" y="118"/>
                    </a:lnTo>
                    <a:lnTo>
                      <a:pt x="0" y="139"/>
                    </a:lnTo>
                    <a:lnTo>
                      <a:pt x="9" y="154"/>
                    </a:lnTo>
                    <a:lnTo>
                      <a:pt x="14" y="229"/>
                    </a:lnTo>
                    <a:lnTo>
                      <a:pt x="25" y="242"/>
                    </a:lnTo>
                    <a:lnTo>
                      <a:pt x="27" y="263"/>
                    </a:lnTo>
                    <a:lnTo>
                      <a:pt x="25" y="283"/>
                    </a:lnTo>
                    <a:lnTo>
                      <a:pt x="39" y="272"/>
                    </a:lnTo>
                    <a:lnTo>
                      <a:pt x="52" y="287"/>
                    </a:lnTo>
                    <a:lnTo>
                      <a:pt x="68" y="287"/>
                    </a:lnTo>
                    <a:lnTo>
                      <a:pt x="82" y="298"/>
                    </a:lnTo>
                    <a:lnTo>
                      <a:pt x="96" y="322"/>
                    </a:lnTo>
                    <a:lnTo>
                      <a:pt x="111" y="333"/>
                    </a:lnTo>
                    <a:lnTo>
                      <a:pt x="116" y="312"/>
                    </a:lnTo>
                    <a:lnTo>
                      <a:pt x="143" y="322"/>
                    </a:lnTo>
                    <a:lnTo>
                      <a:pt x="159" y="341"/>
                    </a:lnTo>
                    <a:lnTo>
                      <a:pt x="202" y="371"/>
                    </a:lnTo>
                    <a:lnTo>
                      <a:pt x="211" y="375"/>
                    </a:lnTo>
                    <a:lnTo>
                      <a:pt x="231" y="366"/>
                    </a:lnTo>
                    <a:lnTo>
                      <a:pt x="260" y="390"/>
                    </a:lnTo>
                    <a:lnTo>
                      <a:pt x="274" y="375"/>
                    </a:lnTo>
                    <a:lnTo>
                      <a:pt x="303" y="375"/>
                    </a:lnTo>
                    <a:lnTo>
                      <a:pt x="319" y="366"/>
                    </a:lnTo>
                    <a:lnTo>
                      <a:pt x="340" y="371"/>
                    </a:lnTo>
                    <a:lnTo>
                      <a:pt x="356" y="387"/>
                    </a:lnTo>
                    <a:lnTo>
                      <a:pt x="364" y="387"/>
                    </a:lnTo>
                    <a:lnTo>
                      <a:pt x="380" y="346"/>
                    </a:lnTo>
                    <a:lnTo>
                      <a:pt x="394" y="312"/>
                    </a:lnTo>
                    <a:lnTo>
                      <a:pt x="423" y="287"/>
                    </a:lnTo>
                    <a:lnTo>
                      <a:pt x="418" y="263"/>
                    </a:lnTo>
                    <a:lnTo>
                      <a:pt x="398" y="22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7308491" y="3466215"/>
                <a:ext cx="532767" cy="278141"/>
              </a:xfrm>
              <a:custGeom>
                <a:avLst/>
                <a:gdLst>
                  <a:gd name="T0" fmla="*/ 225 w 278"/>
                  <a:gd name="T1" fmla="*/ 159 h 159"/>
                  <a:gd name="T2" fmla="*/ 231 w 278"/>
                  <a:gd name="T3" fmla="*/ 159 h 159"/>
                  <a:gd name="T4" fmla="*/ 234 w 278"/>
                  <a:gd name="T5" fmla="*/ 143 h 159"/>
                  <a:gd name="T6" fmla="*/ 250 w 278"/>
                  <a:gd name="T7" fmla="*/ 143 h 159"/>
                  <a:gd name="T8" fmla="*/ 254 w 278"/>
                  <a:gd name="T9" fmla="*/ 143 h 159"/>
                  <a:gd name="T10" fmla="*/ 258 w 278"/>
                  <a:gd name="T11" fmla="*/ 128 h 159"/>
                  <a:gd name="T12" fmla="*/ 263 w 278"/>
                  <a:gd name="T13" fmla="*/ 120 h 159"/>
                  <a:gd name="T14" fmla="*/ 278 w 278"/>
                  <a:gd name="T15" fmla="*/ 109 h 159"/>
                  <a:gd name="T16" fmla="*/ 273 w 278"/>
                  <a:gd name="T17" fmla="*/ 95 h 159"/>
                  <a:gd name="T18" fmla="*/ 268 w 278"/>
                  <a:gd name="T19" fmla="*/ 85 h 159"/>
                  <a:gd name="T20" fmla="*/ 254 w 278"/>
                  <a:gd name="T21" fmla="*/ 70 h 159"/>
                  <a:gd name="T22" fmla="*/ 254 w 278"/>
                  <a:gd name="T23" fmla="*/ 66 h 159"/>
                  <a:gd name="T24" fmla="*/ 244 w 278"/>
                  <a:gd name="T25" fmla="*/ 66 h 159"/>
                  <a:gd name="T26" fmla="*/ 244 w 278"/>
                  <a:gd name="T27" fmla="*/ 41 h 159"/>
                  <a:gd name="T28" fmla="*/ 244 w 278"/>
                  <a:gd name="T29" fmla="*/ 34 h 159"/>
                  <a:gd name="T30" fmla="*/ 234 w 278"/>
                  <a:gd name="T31" fmla="*/ 31 h 159"/>
                  <a:gd name="T32" fmla="*/ 231 w 278"/>
                  <a:gd name="T33" fmla="*/ 21 h 159"/>
                  <a:gd name="T34" fmla="*/ 215 w 278"/>
                  <a:gd name="T35" fmla="*/ 21 h 159"/>
                  <a:gd name="T36" fmla="*/ 196 w 278"/>
                  <a:gd name="T37" fmla="*/ 26 h 159"/>
                  <a:gd name="T38" fmla="*/ 181 w 278"/>
                  <a:gd name="T39" fmla="*/ 16 h 159"/>
                  <a:gd name="T40" fmla="*/ 177 w 278"/>
                  <a:gd name="T41" fmla="*/ 10 h 159"/>
                  <a:gd name="T42" fmla="*/ 163 w 278"/>
                  <a:gd name="T43" fmla="*/ 8 h 159"/>
                  <a:gd name="T44" fmla="*/ 158 w 278"/>
                  <a:gd name="T45" fmla="*/ 0 h 159"/>
                  <a:gd name="T46" fmla="*/ 145 w 278"/>
                  <a:gd name="T47" fmla="*/ 0 h 159"/>
                  <a:gd name="T48" fmla="*/ 129 w 278"/>
                  <a:gd name="T49" fmla="*/ 8 h 159"/>
                  <a:gd name="T50" fmla="*/ 121 w 278"/>
                  <a:gd name="T51" fmla="*/ 16 h 159"/>
                  <a:gd name="T52" fmla="*/ 114 w 278"/>
                  <a:gd name="T53" fmla="*/ 16 h 159"/>
                  <a:gd name="T54" fmla="*/ 114 w 278"/>
                  <a:gd name="T55" fmla="*/ 50 h 159"/>
                  <a:gd name="T56" fmla="*/ 101 w 278"/>
                  <a:gd name="T57" fmla="*/ 70 h 159"/>
                  <a:gd name="T58" fmla="*/ 77 w 278"/>
                  <a:gd name="T59" fmla="*/ 66 h 159"/>
                  <a:gd name="T60" fmla="*/ 60 w 278"/>
                  <a:gd name="T61" fmla="*/ 45 h 159"/>
                  <a:gd name="T62" fmla="*/ 42 w 278"/>
                  <a:gd name="T63" fmla="*/ 31 h 159"/>
                  <a:gd name="T64" fmla="*/ 18 w 278"/>
                  <a:gd name="T65" fmla="*/ 41 h 159"/>
                  <a:gd name="T66" fmla="*/ 9 w 278"/>
                  <a:gd name="T67" fmla="*/ 75 h 159"/>
                  <a:gd name="T68" fmla="*/ 0 w 278"/>
                  <a:gd name="T69" fmla="*/ 100 h 159"/>
                  <a:gd name="T70" fmla="*/ 0 w 278"/>
                  <a:gd name="T71" fmla="*/ 141 h 159"/>
                  <a:gd name="T72" fmla="*/ 4 w 278"/>
                  <a:gd name="T73" fmla="*/ 154 h 159"/>
                  <a:gd name="T74" fmla="*/ 9 w 278"/>
                  <a:gd name="T75" fmla="*/ 154 h 159"/>
                  <a:gd name="T76" fmla="*/ 18 w 278"/>
                  <a:gd name="T77" fmla="*/ 143 h 159"/>
                  <a:gd name="T78" fmla="*/ 42 w 278"/>
                  <a:gd name="T79" fmla="*/ 128 h 159"/>
                  <a:gd name="T80" fmla="*/ 60 w 278"/>
                  <a:gd name="T81" fmla="*/ 124 h 159"/>
                  <a:gd name="T82" fmla="*/ 67 w 278"/>
                  <a:gd name="T83" fmla="*/ 128 h 159"/>
                  <a:gd name="T84" fmla="*/ 77 w 278"/>
                  <a:gd name="T85" fmla="*/ 124 h 159"/>
                  <a:gd name="T86" fmla="*/ 101 w 278"/>
                  <a:gd name="T87" fmla="*/ 124 h 159"/>
                  <a:gd name="T88" fmla="*/ 125 w 278"/>
                  <a:gd name="T89" fmla="*/ 128 h 159"/>
                  <a:gd name="T90" fmla="*/ 133 w 278"/>
                  <a:gd name="T91" fmla="*/ 124 h 159"/>
                  <a:gd name="T92" fmla="*/ 145 w 278"/>
                  <a:gd name="T93" fmla="*/ 115 h 159"/>
                  <a:gd name="T94" fmla="*/ 146 w 278"/>
                  <a:gd name="T95" fmla="*/ 115 h 159"/>
                  <a:gd name="T96" fmla="*/ 158 w 278"/>
                  <a:gd name="T97" fmla="*/ 128 h 159"/>
                  <a:gd name="T98" fmla="*/ 177 w 278"/>
                  <a:gd name="T99" fmla="*/ 128 h 159"/>
                  <a:gd name="T100" fmla="*/ 196 w 278"/>
                  <a:gd name="T101" fmla="*/ 141 h 159"/>
                  <a:gd name="T102" fmla="*/ 211 w 278"/>
                  <a:gd name="T103" fmla="*/ 154 h 159"/>
                  <a:gd name="T104" fmla="*/ 225 w 278"/>
                  <a:gd name="T105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" h="159">
                    <a:moveTo>
                      <a:pt x="225" y="159"/>
                    </a:moveTo>
                    <a:lnTo>
                      <a:pt x="231" y="159"/>
                    </a:lnTo>
                    <a:lnTo>
                      <a:pt x="234" y="143"/>
                    </a:lnTo>
                    <a:lnTo>
                      <a:pt x="250" y="143"/>
                    </a:lnTo>
                    <a:lnTo>
                      <a:pt x="254" y="143"/>
                    </a:lnTo>
                    <a:lnTo>
                      <a:pt x="258" y="128"/>
                    </a:lnTo>
                    <a:lnTo>
                      <a:pt x="263" y="120"/>
                    </a:lnTo>
                    <a:lnTo>
                      <a:pt x="278" y="109"/>
                    </a:lnTo>
                    <a:lnTo>
                      <a:pt x="273" y="95"/>
                    </a:lnTo>
                    <a:lnTo>
                      <a:pt x="268" y="85"/>
                    </a:lnTo>
                    <a:lnTo>
                      <a:pt x="254" y="70"/>
                    </a:lnTo>
                    <a:lnTo>
                      <a:pt x="254" y="66"/>
                    </a:lnTo>
                    <a:lnTo>
                      <a:pt x="244" y="66"/>
                    </a:lnTo>
                    <a:lnTo>
                      <a:pt x="244" y="41"/>
                    </a:lnTo>
                    <a:lnTo>
                      <a:pt x="244" y="34"/>
                    </a:lnTo>
                    <a:lnTo>
                      <a:pt x="234" y="31"/>
                    </a:lnTo>
                    <a:lnTo>
                      <a:pt x="231" y="21"/>
                    </a:lnTo>
                    <a:lnTo>
                      <a:pt x="215" y="21"/>
                    </a:lnTo>
                    <a:lnTo>
                      <a:pt x="196" y="26"/>
                    </a:lnTo>
                    <a:lnTo>
                      <a:pt x="181" y="16"/>
                    </a:lnTo>
                    <a:lnTo>
                      <a:pt x="177" y="10"/>
                    </a:lnTo>
                    <a:lnTo>
                      <a:pt x="163" y="8"/>
                    </a:lnTo>
                    <a:lnTo>
                      <a:pt x="158" y="0"/>
                    </a:lnTo>
                    <a:lnTo>
                      <a:pt x="145" y="0"/>
                    </a:lnTo>
                    <a:lnTo>
                      <a:pt x="129" y="8"/>
                    </a:lnTo>
                    <a:lnTo>
                      <a:pt x="121" y="16"/>
                    </a:lnTo>
                    <a:lnTo>
                      <a:pt x="114" y="16"/>
                    </a:lnTo>
                    <a:lnTo>
                      <a:pt x="114" y="50"/>
                    </a:lnTo>
                    <a:lnTo>
                      <a:pt x="101" y="70"/>
                    </a:lnTo>
                    <a:lnTo>
                      <a:pt x="77" y="66"/>
                    </a:lnTo>
                    <a:lnTo>
                      <a:pt x="60" y="45"/>
                    </a:lnTo>
                    <a:lnTo>
                      <a:pt x="42" y="31"/>
                    </a:lnTo>
                    <a:lnTo>
                      <a:pt x="18" y="41"/>
                    </a:lnTo>
                    <a:lnTo>
                      <a:pt x="9" y="75"/>
                    </a:lnTo>
                    <a:lnTo>
                      <a:pt x="0" y="100"/>
                    </a:lnTo>
                    <a:lnTo>
                      <a:pt x="0" y="141"/>
                    </a:lnTo>
                    <a:lnTo>
                      <a:pt x="4" y="154"/>
                    </a:lnTo>
                    <a:lnTo>
                      <a:pt x="9" y="154"/>
                    </a:lnTo>
                    <a:lnTo>
                      <a:pt x="18" y="143"/>
                    </a:lnTo>
                    <a:lnTo>
                      <a:pt x="42" y="128"/>
                    </a:lnTo>
                    <a:lnTo>
                      <a:pt x="60" y="124"/>
                    </a:lnTo>
                    <a:lnTo>
                      <a:pt x="67" y="128"/>
                    </a:lnTo>
                    <a:lnTo>
                      <a:pt x="77" y="124"/>
                    </a:lnTo>
                    <a:lnTo>
                      <a:pt x="101" y="124"/>
                    </a:lnTo>
                    <a:lnTo>
                      <a:pt x="125" y="128"/>
                    </a:lnTo>
                    <a:lnTo>
                      <a:pt x="133" y="124"/>
                    </a:lnTo>
                    <a:lnTo>
                      <a:pt x="145" y="115"/>
                    </a:lnTo>
                    <a:lnTo>
                      <a:pt x="146" y="115"/>
                    </a:lnTo>
                    <a:lnTo>
                      <a:pt x="158" y="128"/>
                    </a:lnTo>
                    <a:lnTo>
                      <a:pt x="177" y="128"/>
                    </a:lnTo>
                    <a:lnTo>
                      <a:pt x="196" y="141"/>
                    </a:lnTo>
                    <a:lnTo>
                      <a:pt x="211" y="154"/>
                    </a:lnTo>
                    <a:lnTo>
                      <a:pt x="225" y="15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7308491" y="3466215"/>
                <a:ext cx="532767" cy="278141"/>
              </a:xfrm>
              <a:custGeom>
                <a:avLst/>
                <a:gdLst>
                  <a:gd name="T0" fmla="*/ 225 w 278"/>
                  <a:gd name="T1" fmla="*/ 159 h 159"/>
                  <a:gd name="T2" fmla="*/ 231 w 278"/>
                  <a:gd name="T3" fmla="*/ 159 h 159"/>
                  <a:gd name="T4" fmla="*/ 234 w 278"/>
                  <a:gd name="T5" fmla="*/ 143 h 159"/>
                  <a:gd name="T6" fmla="*/ 250 w 278"/>
                  <a:gd name="T7" fmla="*/ 143 h 159"/>
                  <a:gd name="T8" fmla="*/ 254 w 278"/>
                  <a:gd name="T9" fmla="*/ 143 h 159"/>
                  <a:gd name="T10" fmla="*/ 258 w 278"/>
                  <a:gd name="T11" fmla="*/ 128 h 159"/>
                  <a:gd name="T12" fmla="*/ 263 w 278"/>
                  <a:gd name="T13" fmla="*/ 120 h 159"/>
                  <a:gd name="T14" fmla="*/ 278 w 278"/>
                  <a:gd name="T15" fmla="*/ 109 h 159"/>
                  <a:gd name="T16" fmla="*/ 273 w 278"/>
                  <a:gd name="T17" fmla="*/ 95 h 159"/>
                  <a:gd name="T18" fmla="*/ 268 w 278"/>
                  <a:gd name="T19" fmla="*/ 85 h 159"/>
                  <a:gd name="T20" fmla="*/ 254 w 278"/>
                  <a:gd name="T21" fmla="*/ 70 h 159"/>
                  <a:gd name="T22" fmla="*/ 254 w 278"/>
                  <a:gd name="T23" fmla="*/ 66 h 159"/>
                  <a:gd name="T24" fmla="*/ 244 w 278"/>
                  <a:gd name="T25" fmla="*/ 66 h 159"/>
                  <a:gd name="T26" fmla="*/ 244 w 278"/>
                  <a:gd name="T27" fmla="*/ 41 h 159"/>
                  <a:gd name="T28" fmla="*/ 244 w 278"/>
                  <a:gd name="T29" fmla="*/ 34 h 159"/>
                  <a:gd name="T30" fmla="*/ 234 w 278"/>
                  <a:gd name="T31" fmla="*/ 31 h 159"/>
                  <a:gd name="T32" fmla="*/ 231 w 278"/>
                  <a:gd name="T33" fmla="*/ 21 h 159"/>
                  <a:gd name="T34" fmla="*/ 215 w 278"/>
                  <a:gd name="T35" fmla="*/ 21 h 159"/>
                  <a:gd name="T36" fmla="*/ 196 w 278"/>
                  <a:gd name="T37" fmla="*/ 26 h 159"/>
                  <a:gd name="T38" fmla="*/ 181 w 278"/>
                  <a:gd name="T39" fmla="*/ 16 h 159"/>
                  <a:gd name="T40" fmla="*/ 177 w 278"/>
                  <a:gd name="T41" fmla="*/ 10 h 159"/>
                  <a:gd name="T42" fmla="*/ 163 w 278"/>
                  <a:gd name="T43" fmla="*/ 8 h 159"/>
                  <a:gd name="T44" fmla="*/ 158 w 278"/>
                  <a:gd name="T45" fmla="*/ 0 h 159"/>
                  <a:gd name="T46" fmla="*/ 145 w 278"/>
                  <a:gd name="T47" fmla="*/ 0 h 159"/>
                  <a:gd name="T48" fmla="*/ 129 w 278"/>
                  <a:gd name="T49" fmla="*/ 8 h 159"/>
                  <a:gd name="T50" fmla="*/ 121 w 278"/>
                  <a:gd name="T51" fmla="*/ 16 h 159"/>
                  <a:gd name="T52" fmla="*/ 114 w 278"/>
                  <a:gd name="T53" fmla="*/ 16 h 159"/>
                  <a:gd name="T54" fmla="*/ 114 w 278"/>
                  <a:gd name="T55" fmla="*/ 50 h 159"/>
                  <a:gd name="T56" fmla="*/ 101 w 278"/>
                  <a:gd name="T57" fmla="*/ 70 h 159"/>
                  <a:gd name="T58" fmla="*/ 77 w 278"/>
                  <a:gd name="T59" fmla="*/ 66 h 159"/>
                  <a:gd name="T60" fmla="*/ 60 w 278"/>
                  <a:gd name="T61" fmla="*/ 45 h 159"/>
                  <a:gd name="T62" fmla="*/ 42 w 278"/>
                  <a:gd name="T63" fmla="*/ 31 h 159"/>
                  <a:gd name="T64" fmla="*/ 18 w 278"/>
                  <a:gd name="T65" fmla="*/ 41 h 159"/>
                  <a:gd name="T66" fmla="*/ 9 w 278"/>
                  <a:gd name="T67" fmla="*/ 75 h 159"/>
                  <a:gd name="T68" fmla="*/ 0 w 278"/>
                  <a:gd name="T69" fmla="*/ 100 h 159"/>
                  <a:gd name="T70" fmla="*/ 0 w 278"/>
                  <a:gd name="T71" fmla="*/ 141 h 159"/>
                  <a:gd name="T72" fmla="*/ 4 w 278"/>
                  <a:gd name="T73" fmla="*/ 154 h 159"/>
                  <a:gd name="T74" fmla="*/ 9 w 278"/>
                  <a:gd name="T75" fmla="*/ 154 h 159"/>
                  <a:gd name="T76" fmla="*/ 18 w 278"/>
                  <a:gd name="T77" fmla="*/ 143 h 159"/>
                  <a:gd name="T78" fmla="*/ 42 w 278"/>
                  <a:gd name="T79" fmla="*/ 128 h 159"/>
                  <a:gd name="T80" fmla="*/ 60 w 278"/>
                  <a:gd name="T81" fmla="*/ 124 h 159"/>
                  <a:gd name="T82" fmla="*/ 67 w 278"/>
                  <a:gd name="T83" fmla="*/ 128 h 159"/>
                  <a:gd name="T84" fmla="*/ 77 w 278"/>
                  <a:gd name="T85" fmla="*/ 124 h 159"/>
                  <a:gd name="T86" fmla="*/ 101 w 278"/>
                  <a:gd name="T87" fmla="*/ 124 h 159"/>
                  <a:gd name="T88" fmla="*/ 125 w 278"/>
                  <a:gd name="T89" fmla="*/ 128 h 159"/>
                  <a:gd name="T90" fmla="*/ 133 w 278"/>
                  <a:gd name="T91" fmla="*/ 124 h 159"/>
                  <a:gd name="T92" fmla="*/ 145 w 278"/>
                  <a:gd name="T93" fmla="*/ 115 h 159"/>
                  <a:gd name="T94" fmla="*/ 146 w 278"/>
                  <a:gd name="T95" fmla="*/ 115 h 159"/>
                  <a:gd name="T96" fmla="*/ 158 w 278"/>
                  <a:gd name="T97" fmla="*/ 128 h 159"/>
                  <a:gd name="T98" fmla="*/ 177 w 278"/>
                  <a:gd name="T99" fmla="*/ 128 h 159"/>
                  <a:gd name="T100" fmla="*/ 196 w 278"/>
                  <a:gd name="T101" fmla="*/ 141 h 159"/>
                  <a:gd name="T102" fmla="*/ 211 w 278"/>
                  <a:gd name="T103" fmla="*/ 154 h 159"/>
                  <a:gd name="T104" fmla="*/ 225 w 278"/>
                  <a:gd name="T105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78" h="159">
                    <a:moveTo>
                      <a:pt x="225" y="159"/>
                    </a:moveTo>
                    <a:lnTo>
                      <a:pt x="231" y="159"/>
                    </a:lnTo>
                    <a:lnTo>
                      <a:pt x="234" y="143"/>
                    </a:lnTo>
                    <a:lnTo>
                      <a:pt x="250" y="143"/>
                    </a:lnTo>
                    <a:lnTo>
                      <a:pt x="254" y="143"/>
                    </a:lnTo>
                    <a:lnTo>
                      <a:pt x="258" y="128"/>
                    </a:lnTo>
                    <a:lnTo>
                      <a:pt x="263" y="120"/>
                    </a:lnTo>
                    <a:lnTo>
                      <a:pt x="278" y="109"/>
                    </a:lnTo>
                    <a:lnTo>
                      <a:pt x="273" y="95"/>
                    </a:lnTo>
                    <a:lnTo>
                      <a:pt x="268" y="85"/>
                    </a:lnTo>
                    <a:lnTo>
                      <a:pt x="254" y="70"/>
                    </a:lnTo>
                    <a:lnTo>
                      <a:pt x="254" y="66"/>
                    </a:lnTo>
                    <a:lnTo>
                      <a:pt x="244" y="66"/>
                    </a:lnTo>
                    <a:lnTo>
                      <a:pt x="244" y="41"/>
                    </a:lnTo>
                    <a:lnTo>
                      <a:pt x="244" y="34"/>
                    </a:lnTo>
                    <a:lnTo>
                      <a:pt x="234" y="31"/>
                    </a:lnTo>
                    <a:lnTo>
                      <a:pt x="231" y="21"/>
                    </a:lnTo>
                    <a:lnTo>
                      <a:pt x="215" y="21"/>
                    </a:lnTo>
                    <a:lnTo>
                      <a:pt x="196" y="26"/>
                    </a:lnTo>
                    <a:lnTo>
                      <a:pt x="181" y="16"/>
                    </a:lnTo>
                    <a:lnTo>
                      <a:pt x="177" y="10"/>
                    </a:lnTo>
                    <a:lnTo>
                      <a:pt x="163" y="8"/>
                    </a:lnTo>
                    <a:lnTo>
                      <a:pt x="158" y="0"/>
                    </a:lnTo>
                    <a:lnTo>
                      <a:pt x="145" y="0"/>
                    </a:lnTo>
                    <a:lnTo>
                      <a:pt x="129" y="8"/>
                    </a:lnTo>
                    <a:lnTo>
                      <a:pt x="121" y="16"/>
                    </a:lnTo>
                    <a:lnTo>
                      <a:pt x="114" y="16"/>
                    </a:lnTo>
                    <a:lnTo>
                      <a:pt x="114" y="50"/>
                    </a:lnTo>
                    <a:lnTo>
                      <a:pt x="101" y="70"/>
                    </a:lnTo>
                    <a:lnTo>
                      <a:pt x="77" y="66"/>
                    </a:lnTo>
                    <a:lnTo>
                      <a:pt x="60" y="45"/>
                    </a:lnTo>
                    <a:lnTo>
                      <a:pt x="42" y="31"/>
                    </a:lnTo>
                    <a:lnTo>
                      <a:pt x="18" y="41"/>
                    </a:lnTo>
                    <a:lnTo>
                      <a:pt x="9" y="75"/>
                    </a:lnTo>
                    <a:lnTo>
                      <a:pt x="0" y="100"/>
                    </a:lnTo>
                    <a:lnTo>
                      <a:pt x="0" y="141"/>
                    </a:lnTo>
                    <a:lnTo>
                      <a:pt x="4" y="154"/>
                    </a:lnTo>
                    <a:lnTo>
                      <a:pt x="9" y="154"/>
                    </a:lnTo>
                    <a:lnTo>
                      <a:pt x="18" y="143"/>
                    </a:lnTo>
                    <a:lnTo>
                      <a:pt x="42" y="128"/>
                    </a:lnTo>
                    <a:lnTo>
                      <a:pt x="60" y="124"/>
                    </a:lnTo>
                    <a:lnTo>
                      <a:pt x="67" y="128"/>
                    </a:lnTo>
                    <a:lnTo>
                      <a:pt x="77" y="124"/>
                    </a:lnTo>
                    <a:lnTo>
                      <a:pt x="101" y="124"/>
                    </a:lnTo>
                    <a:lnTo>
                      <a:pt x="125" y="128"/>
                    </a:lnTo>
                    <a:lnTo>
                      <a:pt x="133" y="124"/>
                    </a:lnTo>
                    <a:lnTo>
                      <a:pt x="145" y="115"/>
                    </a:lnTo>
                    <a:lnTo>
                      <a:pt x="146" y="115"/>
                    </a:lnTo>
                    <a:lnTo>
                      <a:pt x="158" y="128"/>
                    </a:lnTo>
                    <a:lnTo>
                      <a:pt x="177" y="128"/>
                    </a:lnTo>
                    <a:lnTo>
                      <a:pt x="196" y="141"/>
                    </a:lnTo>
                    <a:lnTo>
                      <a:pt x="211" y="154"/>
                    </a:lnTo>
                    <a:lnTo>
                      <a:pt x="225" y="159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7436891" y="3245801"/>
                <a:ext cx="310461" cy="262398"/>
              </a:xfrm>
              <a:custGeom>
                <a:avLst/>
                <a:gdLst>
                  <a:gd name="T0" fmla="*/ 159 w 162"/>
                  <a:gd name="T1" fmla="*/ 144 h 150"/>
                  <a:gd name="T2" fmla="*/ 153 w 162"/>
                  <a:gd name="T3" fmla="*/ 140 h 150"/>
                  <a:gd name="T4" fmla="*/ 159 w 162"/>
                  <a:gd name="T5" fmla="*/ 124 h 150"/>
                  <a:gd name="T6" fmla="*/ 162 w 162"/>
                  <a:gd name="T7" fmla="*/ 119 h 150"/>
                  <a:gd name="T8" fmla="*/ 162 w 162"/>
                  <a:gd name="T9" fmla="*/ 109 h 150"/>
                  <a:gd name="T10" fmla="*/ 153 w 162"/>
                  <a:gd name="T11" fmla="*/ 105 h 150"/>
                  <a:gd name="T12" fmla="*/ 144 w 162"/>
                  <a:gd name="T13" fmla="*/ 90 h 150"/>
                  <a:gd name="T14" fmla="*/ 139 w 162"/>
                  <a:gd name="T15" fmla="*/ 90 h 150"/>
                  <a:gd name="T16" fmla="*/ 135 w 162"/>
                  <a:gd name="T17" fmla="*/ 70 h 150"/>
                  <a:gd name="T18" fmla="*/ 125 w 162"/>
                  <a:gd name="T19" fmla="*/ 61 h 150"/>
                  <a:gd name="T20" fmla="*/ 125 w 162"/>
                  <a:gd name="T21" fmla="*/ 56 h 150"/>
                  <a:gd name="T22" fmla="*/ 129 w 162"/>
                  <a:gd name="T23" fmla="*/ 50 h 150"/>
                  <a:gd name="T24" fmla="*/ 153 w 162"/>
                  <a:gd name="T25" fmla="*/ 41 h 150"/>
                  <a:gd name="T26" fmla="*/ 162 w 162"/>
                  <a:gd name="T27" fmla="*/ 15 h 150"/>
                  <a:gd name="T28" fmla="*/ 148 w 162"/>
                  <a:gd name="T29" fmla="*/ 0 h 150"/>
                  <a:gd name="T30" fmla="*/ 110 w 162"/>
                  <a:gd name="T31" fmla="*/ 10 h 150"/>
                  <a:gd name="T32" fmla="*/ 75 w 162"/>
                  <a:gd name="T33" fmla="*/ 7 h 150"/>
                  <a:gd name="T34" fmla="*/ 19 w 162"/>
                  <a:gd name="T35" fmla="*/ 25 h 150"/>
                  <a:gd name="T36" fmla="*/ 0 w 162"/>
                  <a:gd name="T37" fmla="*/ 45 h 150"/>
                  <a:gd name="T38" fmla="*/ 6 w 162"/>
                  <a:gd name="T39" fmla="*/ 75 h 150"/>
                  <a:gd name="T40" fmla="*/ 14 w 162"/>
                  <a:gd name="T41" fmla="*/ 100 h 150"/>
                  <a:gd name="T42" fmla="*/ 39 w 162"/>
                  <a:gd name="T43" fmla="*/ 105 h 150"/>
                  <a:gd name="T44" fmla="*/ 43 w 162"/>
                  <a:gd name="T45" fmla="*/ 140 h 150"/>
                  <a:gd name="T46" fmla="*/ 49 w 162"/>
                  <a:gd name="T47" fmla="*/ 140 h 150"/>
                  <a:gd name="T48" fmla="*/ 57 w 162"/>
                  <a:gd name="T49" fmla="*/ 131 h 150"/>
                  <a:gd name="T50" fmla="*/ 73 w 162"/>
                  <a:gd name="T51" fmla="*/ 124 h 150"/>
                  <a:gd name="T52" fmla="*/ 87 w 162"/>
                  <a:gd name="T53" fmla="*/ 124 h 150"/>
                  <a:gd name="T54" fmla="*/ 92 w 162"/>
                  <a:gd name="T55" fmla="*/ 131 h 150"/>
                  <a:gd name="T56" fmla="*/ 105 w 162"/>
                  <a:gd name="T57" fmla="*/ 134 h 150"/>
                  <a:gd name="T58" fmla="*/ 110 w 162"/>
                  <a:gd name="T59" fmla="*/ 140 h 150"/>
                  <a:gd name="T60" fmla="*/ 125 w 162"/>
                  <a:gd name="T61" fmla="*/ 150 h 150"/>
                  <a:gd name="T62" fmla="*/ 144 w 162"/>
                  <a:gd name="T63" fmla="*/ 144 h 150"/>
                  <a:gd name="T64" fmla="*/ 159 w 162"/>
                  <a:gd name="T65" fmla="*/ 14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" h="150">
                    <a:moveTo>
                      <a:pt x="159" y="144"/>
                    </a:moveTo>
                    <a:lnTo>
                      <a:pt x="153" y="140"/>
                    </a:lnTo>
                    <a:lnTo>
                      <a:pt x="159" y="124"/>
                    </a:lnTo>
                    <a:lnTo>
                      <a:pt x="162" y="119"/>
                    </a:lnTo>
                    <a:lnTo>
                      <a:pt x="162" y="109"/>
                    </a:lnTo>
                    <a:lnTo>
                      <a:pt x="153" y="105"/>
                    </a:lnTo>
                    <a:lnTo>
                      <a:pt x="144" y="90"/>
                    </a:lnTo>
                    <a:lnTo>
                      <a:pt x="139" y="90"/>
                    </a:lnTo>
                    <a:lnTo>
                      <a:pt x="135" y="70"/>
                    </a:lnTo>
                    <a:lnTo>
                      <a:pt x="125" y="61"/>
                    </a:lnTo>
                    <a:lnTo>
                      <a:pt x="125" y="56"/>
                    </a:lnTo>
                    <a:lnTo>
                      <a:pt x="129" y="50"/>
                    </a:lnTo>
                    <a:lnTo>
                      <a:pt x="153" y="41"/>
                    </a:lnTo>
                    <a:lnTo>
                      <a:pt x="162" y="15"/>
                    </a:lnTo>
                    <a:lnTo>
                      <a:pt x="148" y="0"/>
                    </a:lnTo>
                    <a:lnTo>
                      <a:pt x="110" y="10"/>
                    </a:lnTo>
                    <a:lnTo>
                      <a:pt x="75" y="7"/>
                    </a:lnTo>
                    <a:lnTo>
                      <a:pt x="19" y="25"/>
                    </a:lnTo>
                    <a:lnTo>
                      <a:pt x="0" y="45"/>
                    </a:lnTo>
                    <a:lnTo>
                      <a:pt x="6" y="75"/>
                    </a:lnTo>
                    <a:lnTo>
                      <a:pt x="14" y="100"/>
                    </a:lnTo>
                    <a:lnTo>
                      <a:pt x="39" y="105"/>
                    </a:lnTo>
                    <a:lnTo>
                      <a:pt x="43" y="140"/>
                    </a:lnTo>
                    <a:lnTo>
                      <a:pt x="49" y="140"/>
                    </a:lnTo>
                    <a:lnTo>
                      <a:pt x="57" y="131"/>
                    </a:lnTo>
                    <a:lnTo>
                      <a:pt x="73" y="124"/>
                    </a:lnTo>
                    <a:lnTo>
                      <a:pt x="87" y="124"/>
                    </a:lnTo>
                    <a:lnTo>
                      <a:pt x="92" y="131"/>
                    </a:lnTo>
                    <a:lnTo>
                      <a:pt x="105" y="134"/>
                    </a:lnTo>
                    <a:lnTo>
                      <a:pt x="110" y="140"/>
                    </a:lnTo>
                    <a:lnTo>
                      <a:pt x="125" y="150"/>
                    </a:lnTo>
                    <a:lnTo>
                      <a:pt x="144" y="144"/>
                    </a:lnTo>
                    <a:lnTo>
                      <a:pt x="159" y="14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7436891" y="3245801"/>
                <a:ext cx="310461" cy="262398"/>
              </a:xfrm>
              <a:custGeom>
                <a:avLst/>
                <a:gdLst>
                  <a:gd name="T0" fmla="*/ 159 w 162"/>
                  <a:gd name="T1" fmla="*/ 144 h 150"/>
                  <a:gd name="T2" fmla="*/ 153 w 162"/>
                  <a:gd name="T3" fmla="*/ 140 h 150"/>
                  <a:gd name="T4" fmla="*/ 159 w 162"/>
                  <a:gd name="T5" fmla="*/ 124 h 150"/>
                  <a:gd name="T6" fmla="*/ 162 w 162"/>
                  <a:gd name="T7" fmla="*/ 119 h 150"/>
                  <a:gd name="T8" fmla="*/ 162 w 162"/>
                  <a:gd name="T9" fmla="*/ 109 h 150"/>
                  <a:gd name="T10" fmla="*/ 153 w 162"/>
                  <a:gd name="T11" fmla="*/ 105 h 150"/>
                  <a:gd name="T12" fmla="*/ 144 w 162"/>
                  <a:gd name="T13" fmla="*/ 90 h 150"/>
                  <a:gd name="T14" fmla="*/ 139 w 162"/>
                  <a:gd name="T15" fmla="*/ 90 h 150"/>
                  <a:gd name="T16" fmla="*/ 135 w 162"/>
                  <a:gd name="T17" fmla="*/ 70 h 150"/>
                  <a:gd name="T18" fmla="*/ 125 w 162"/>
                  <a:gd name="T19" fmla="*/ 61 h 150"/>
                  <a:gd name="T20" fmla="*/ 125 w 162"/>
                  <a:gd name="T21" fmla="*/ 56 h 150"/>
                  <a:gd name="T22" fmla="*/ 129 w 162"/>
                  <a:gd name="T23" fmla="*/ 50 h 150"/>
                  <a:gd name="T24" fmla="*/ 153 w 162"/>
                  <a:gd name="T25" fmla="*/ 41 h 150"/>
                  <a:gd name="T26" fmla="*/ 162 w 162"/>
                  <a:gd name="T27" fmla="*/ 15 h 150"/>
                  <a:gd name="T28" fmla="*/ 148 w 162"/>
                  <a:gd name="T29" fmla="*/ 0 h 150"/>
                  <a:gd name="T30" fmla="*/ 110 w 162"/>
                  <a:gd name="T31" fmla="*/ 10 h 150"/>
                  <a:gd name="T32" fmla="*/ 75 w 162"/>
                  <a:gd name="T33" fmla="*/ 7 h 150"/>
                  <a:gd name="T34" fmla="*/ 19 w 162"/>
                  <a:gd name="T35" fmla="*/ 25 h 150"/>
                  <a:gd name="T36" fmla="*/ 0 w 162"/>
                  <a:gd name="T37" fmla="*/ 45 h 150"/>
                  <a:gd name="T38" fmla="*/ 6 w 162"/>
                  <a:gd name="T39" fmla="*/ 75 h 150"/>
                  <a:gd name="T40" fmla="*/ 14 w 162"/>
                  <a:gd name="T41" fmla="*/ 100 h 150"/>
                  <a:gd name="T42" fmla="*/ 39 w 162"/>
                  <a:gd name="T43" fmla="*/ 105 h 150"/>
                  <a:gd name="T44" fmla="*/ 43 w 162"/>
                  <a:gd name="T45" fmla="*/ 140 h 150"/>
                  <a:gd name="T46" fmla="*/ 49 w 162"/>
                  <a:gd name="T47" fmla="*/ 140 h 150"/>
                  <a:gd name="T48" fmla="*/ 57 w 162"/>
                  <a:gd name="T49" fmla="*/ 131 h 150"/>
                  <a:gd name="T50" fmla="*/ 73 w 162"/>
                  <a:gd name="T51" fmla="*/ 124 h 150"/>
                  <a:gd name="T52" fmla="*/ 87 w 162"/>
                  <a:gd name="T53" fmla="*/ 124 h 150"/>
                  <a:gd name="T54" fmla="*/ 92 w 162"/>
                  <a:gd name="T55" fmla="*/ 131 h 150"/>
                  <a:gd name="T56" fmla="*/ 105 w 162"/>
                  <a:gd name="T57" fmla="*/ 134 h 150"/>
                  <a:gd name="T58" fmla="*/ 110 w 162"/>
                  <a:gd name="T59" fmla="*/ 140 h 150"/>
                  <a:gd name="T60" fmla="*/ 125 w 162"/>
                  <a:gd name="T61" fmla="*/ 150 h 150"/>
                  <a:gd name="T62" fmla="*/ 144 w 162"/>
                  <a:gd name="T63" fmla="*/ 144 h 150"/>
                  <a:gd name="T64" fmla="*/ 159 w 162"/>
                  <a:gd name="T65" fmla="*/ 14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" h="150">
                    <a:moveTo>
                      <a:pt x="159" y="144"/>
                    </a:moveTo>
                    <a:lnTo>
                      <a:pt x="153" y="140"/>
                    </a:lnTo>
                    <a:lnTo>
                      <a:pt x="159" y="124"/>
                    </a:lnTo>
                    <a:lnTo>
                      <a:pt x="162" y="119"/>
                    </a:lnTo>
                    <a:lnTo>
                      <a:pt x="162" y="109"/>
                    </a:lnTo>
                    <a:lnTo>
                      <a:pt x="153" y="105"/>
                    </a:lnTo>
                    <a:lnTo>
                      <a:pt x="144" y="90"/>
                    </a:lnTo>
                    <a:lnTo>
                      <a:pt x="139" y="90"/>
                    </a:lnTo>
                    <a:lnTo>
                      <a:pt x="135" y="70"/>
                    </a:lnTo>
                    <a:lnTo>
                      <a:pt x="125" y="61"/>
                    </a:lnTo>
                    <a:lnTo>
                      <a:pt x="125" y="56"/>
                    </a:lnTo>
                    <a:lnTo>
                      <a:pt x="129" y="50"/>
                    </a:lnTo>
                    <a:lnTo>
                      <a:pt x="153" y="41"/>
                    </a:lnTo>
                    <a:lnTo>
                      <a:pt x="162" y="15"/>
                    </a:lnTo>
                    <a:lnTo>
                      <a:pt x="148" y="0"/>
                    </a:lnTo>
                    <a:lnTo>
                      <a:pt x="110" y="10"/>
                    </a:lnTo>
                    <a:lnTo>
                      <a:pt x="75" y="7"/>
                    </a:lnTo>
                    <a:lnTo>
                      <a:pt x="19" y="25"/>
                    </a:lnTo>
                    <a:lnTo>
                      <a:pt x="0" y="45"/>
                    </a:lnTo>
                    <a:lnTo>
                      <a:pt x="6" y="75"/>
                    </a:lnTo>
                    <a:lnTo>
                      <a:pt x="14" y="100"/>
                    </a:lnTo>
                    <a:lnTo>
                      <a:pt x="39" y="105"/>
                    </a:lnTo>
                    <a:lnTo>
                      <a:pt x="43" y="140"/>
                    </a:lnTo>
                    <a:lnTo>
                      <a:pt x="49" y="140"/>
                    </a:lnTo>
                    <a:lnTo>
                      <a:pt x="57" y="131"/>
                    </a:lnTo>
                    <a:lnTo>
                      <a:pt x="73" y="124"/>
                    </a:lnTo>
                    <a:lnTo>
                      <a:pt x="87" y="124"/>
                    </a:lnTo>
                    <a:lnTo>
                      <a:pt x="92" y="131"/>
                    </a:lnTo>
                    <a:lnTo>
                      <a:pt x="105" y="134"/>
                    </a:lnTo>
                    <a:lnTo>
                      <a:pt x="110" y="140"/>
                    </a:lnTo>
                    <a:lnTo>
                      <a:pt x="125" y="150"/>
                    </a:lnTo>
                    <a:lnTo>
                      <a:pt x="144" y="144"/>
                    </a:lnTo>
                    <a:lnTo>
                      <a:pt x="159" y="14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5177423" y="3620155"/>
                <a:ext cx="162896" cy="148692"/>
              </a:xfrm>
              <a:custGeom>
                <a:avLst/>
                <a:gdLst>
                  <a:gd name="T0" fmla="*/ 28 w 85"/>
                  <a:gd name="T1" fmla="*/ 0 h 85"/>
                  <a:gd name="T2" fmla="*/ 0 w 85"/>
                  <a:gd name="T3" fmla="*/ 25 h 85"/>
                  <a:gd name="T4" fmla="*/ 3 w 85"/>
                  <a:gd name="T5" fmla="*/ 40 h 85"/>
                  <a:gd name="T6" fmla="*/ 14 w 85"/>
                  <a:gd name="T7" fmla="*/ 60 h 85"/>
                  <a:gd name="T8" fmla="*/ 28 w 85"/>
                  <a:gd name="T9" fmla="*/ 51 h 85"/>
                  <a:gd name="T10" fmla="*/ 44 w 85"/>
                  <a:gd name="T11" fmla="*/ 51 h 85"/>
                  <a:gd name="T12" fmla="*/ 56 w 85"/>
                  <a:gd name="T13" fmla="*/ 53 h 85"/>
                  <a:gd name="T14" fmla="*/ 56 w 85"/>
                  <a:gd name="T15" fmla="*/ 79 h 85"/>
                  <a:gd name="T16" fmla="*/ 56 w 85"/>
                  <a:gd name="T17" fmla="*/ 85 h 85"/>
                  <a:gd name="T18" fmla="*/ 80 w 85"/>
                  <a:gd name="T19" fmla="*/ 76 h 85"/>
                  <a:gd name="T20" fmla="*/ 85 w 85"/>
                  <a:gd name="T21" fmla="*/ 34 h 85"/>
                  <a:gd name="T22" fmla="*/ 80 w 85"/>
                  <a:gd name="T23" fmla="*/ 14 h 85"/>
                  <a:gd name="T24" fmla="*/ 28 w 85"/>
                  <a:gd name="T2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85">
                    <a:moveTo>
                      <a:pt x="28" y="0"/>
                    </a:moveTo>
                    <a:lnTo>
                      <a:pt x="0" y="25"/>
                    </a:lnTo>
                    <a:lnTo>
                      <a:pt x="3" y="40"/>
                    </a:lnTo>
                    <a:lnTo>
                      <a:pt x="14" y="60"/>
                    </a:lnTo>
                    <a:lnTo>
                      <a:pt x="28" y="51"/>
                    </a:lnTo>
                    <a:lnTo>
                      <a:pt x="44" y="51"/>
                    </a:lnTo>
                    <a:lnTo>
                      <a:pt x="56" y="53"/>
                    </a:lnTo>
                    <a:lnTo>
                      <a:pt x="56" y="79"/>
                    </a:lnTo>
                    <a:lnTo>
                      <a:pt x="56" y="85"/>
                    </a:lnTo>
                    <a:lnTo>
                      <a:pt x="80" y="76"/>
                    </a:lnTo>
                    <a:lnTo>
                      <a:pt x="85" y="34"/>
                    </a:lnTo>
                    <a:lnTo>
                      <a:pt x="80" y="14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5177423" y="3620155"/>
                <a:ext cx="162896" cy="148692"/>
              </a:xfrm>
              <a:custGeom>
                <a:avLst/>
                <a:gdLst>
                  <a:gd name="T0" fmla="*/ 28 w 85"/>
                  <a:gd name="T1" fmla="*/ 0 h 85"/>
                  <a:gd name="T2" fmla="*/ 0 w 85"/>
                  <a:gd name="T3" fmla="*/ 25 h 85"/>
                  <a:gd name="T4" fmla="*/ 3 w 85"/>
                  <a:gd name="T5" fmla="*/ 40 h 85"/>
                  <a:gd name="T6" fmla="*/ 14 w 85"/>
                  <a:gd name="T7" fmla="*/ 60 h 85"/>
                  <a:gd name="T8" fmla="*/ 28 w 85"/>
                  <a:gd name="T9" fmla="*/ 51 h 85"/>
                  <a:gd name="T10" fmla="*/ 44 w 85"/>
                  <a:gd name="T11" fmla="*/ 51 h 85"/>
                  <a:gd name="T12" fmla="*/ 56 w 85"/>
                  <a:gd name="T13" fmla="*/ 53 h 85"/>
                  <a:gd name="T14" fmla="*/ 56 w 85"/>
                  <a:gd name="T15" fmla="*/ 79 h 85"/>
                  <a:gd name="T16" fmla="*/ 56 w 85"/>
                  <a:gd name="T17" fmla="*/ 85 h 85"/>
                  <a:gd name="T18" fmla="*/ 80 w 85"/>
                  <a:gd name="T19" fmla="*/ 76 h 85"/>
                  <a:gd name="T20" fmla="*/ 85 w 85"/>
                  <a:gd name="T21" fmla="*/ 34 h 85"/>
                  <a:gd name="T22" fmla="*/ 80 w 85"/>
                  <a:gd name="T23" fmla="*/ 14 h 85"/>
                  <a:gd name="T24" fmla="*/ 28 w 85"/>
                  <a:gd name="T2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85">
                    <a:moveTo>
                      <a:pt x="28" y="0"/>
                    </a:moveTo>
                    <a:lnTo>
                      <a:pt x="0" y="25"/>
                    </a:lnTo>
                    <a:lnTo>
                      <a:pt x="3" y="40"/>
                    </a:lnTo>
                    <a:lnTo>
                      <a:pt x="14" y="60"/>
                    </a:lnTo>
                    <a:lnTo>
                      <a:pt x="28" y="51"/>
                    </a:lnTo>
                    <a:lnTo>
                      <a:pt x="44" y="51"/>
                    </a:lnTo>
                    <a:lnTo>
                      <a:pt x="56" y="53"/>
                    </a:lnTo>
                    <a:lnTo>
                      <a:pt x="56" y="79"/>
                    </a:lnTo>
                    <a:lnTo>
                      <a:pt x="56" y="85"/>
                    </a:lnTo>
                    <a:lnTo>
                      <a:pt x="80" y="76"/>
                    </a:lnTo>
                    <a:lnTo>
                      <a:pt x="85" y="34"/>
                    </a:lnTo>
                    <a:lnTo>
                      <a:pt x="80" y="14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5177423" y="3620155"/>
                <a:ext cx="162896" cy="148692"/>
              </a:xfrm>
              <a:custGeom>
                <a:avLst/>
                <a:gdLst>
                  <a:gd name="T0" fmla="*/ 28 w 85"/>
                  <a:gd name="T1" fmla="*/ 0 h 85"/>
                  <a:gd name="T2" fmla="*/ 0 w 85"/>
                  <a:gd name="T3" fmla="*/ 25 h 85"/>
                  <a:gd name="T4" fmla="*/ 3 w 85"/>
                  <a:gd name="T5" fmla="*/ 40 h 85"/>
                  <a:gd name="T6" fmla="*/ 14 w 85"/>
                  <a:gd name="T7" fmla="*/ 60 h 85"/>
                  <a:gd name="T8" fmla="*/ 28 w 85"/>
                  <a:gd name="T9" fmla="*/ 51 h 85"/>
                  <a:gd name="T10" fmla="*/ 44 w 85"/>
                  <a:gd name="T11" fmla="*/ 51 h 85"/>
                  <a:gd name="T12" fmla="*/ 56 w 85"/>
                  <a:gd name="T13" fmla="*/ 53 h 85"/>
                  <a:gd name="T14" fmla="*/ 56 w 85"/>
                  <a:gd name="T15" fmla="*/ 79 h 85"/>
                  <a:gd name="T16" fmla="*/ 56 w 85"/>
                  <a:gd name="T17" fmla="*/ 85 h 85"/>
                  <a:gd name="T18" fmla="*/ 80 w 85"/>
                  <a:gd name="T19" fmla="*/ 76 h 85"/>
                  <a:gd name="T20" fmla="*/ 85 w 85"/>
                  <a:gd name="T21" fmla="*/ 34 h 85"/>
                  <a:gd name="T22" fmla="*/ 80 w 85"/>
                  <a:gd name="T23" fmla="*/ 14 h 85"/>
                  <a:gd name="T24" fmla="*/ 28 w 85"/>
                  <a:gd name="T2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85">
                    <a:moveTo>
                      <a:pt x="28" y="0"/>
                    </a:moveTo>
                    <a:lnTo>
                      <a:pt x="0" y="25"/>
                    </a:lnTo>
                    <a:lnTo>
                      <a:pt x="3" y="40"/>
                    </a:lnTo>
                    <a:lnTo>
                      <a:pt x="14" y="60"/>
                    </a:lnTo>
                    <a:lnTo>
                      <a:pt x="28" y="51"/>
                    </a:lnTo>
                    <a:lnTo>
                      <a:pt x="44" y="51"/>
                    </a:lnTo>
                    <a:lnTo>
                      <a:pt x="56" y="53"/>
                    </a:lnTo>
                    <a:lnTo>
                      <a:pt x="56" y="79"/>
                    </a:lnTo>
                    <a:lnTo>
                      <a:pt x="56" y="85"/>
                    </a:lnTo>
                    <a:lnTo>
                      <a:pt x="80" y="76"/>
                    </a:lnTo>
                    <a:lnTo>
                      <a:pt x="85" y="34"/>
                    </a:lnTo>
                    <a:lnTo>
                      <a:pt x="80" y="14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5349902" y="3237055"/>
                <a:ext cx="97738" cy="76970"/>
              </a:xfrm>
              <a:custGeom>
                <a:avLst/>
                <a:gdLst>
                  <a:gd name="T0" fmla="*/ 0 w 51"/>
                  <a:gd name="T1" fmla="*/ 44 h 44"/>
                  <a:gd name="T2" fmla="*/ 38 w 51"/>
                  <a:gd name="T3" fmla="*/ 29 h 44"/>
                  <a:gd name="T4" fmla="*/ 51 w 51"/>
                  <a:gd name="T5" fmla="*/ 0 h 44"/>
                  <a:gd name="T6" fmla="*/ 20 w 51"/>
                  <a:gd name="T7" fmla="*/ 11 h 44"/>
                  <a:gd name="T8" fmla="*/ 15 w 51"/>
                  <a:gd name="T9" fmla="*/ 35 h 44"/>
                  <a:gd name="T10" fmla="*/ 0 w 51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4">
                    <a:moveTo>
                      <a:pt x="0" y="44"/>
                    </a:moveTo>
                    <a:lnTo>
                      <a:pt x="38" y="29"/>
                    </a:lnTo>
                    <a:lnTo>
                      <a:pt x="51" y="0"/>
                    </a:lnTo>
                    <a:lnTo>
                      <a:pt x="20" y="11"/>
                    </a:lnTo>
                    <a:lnTo>
                      <a:pt x="15" y="35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5349902" y="3237055"/>
                <a:ext cx="97738" cy="76970"/>
              </a:xfrm>
              <a:custGeom>
                <a:avLst/>
                <a:gdLst>
                  <a:gd name="T0" fmla="*/ 0 w 51"/>
                  <a:gd name="T1" fmla="*/ 44 h 44"/>
                  <a:gd name="T2" fmla="*/ 38 w 51"/>
                  <a:gd name="T3" fmla="*/ 29 h 44"/>
                  <a:gd name="T4" fmla="*/ 51 w 51"/>
                  <a:gd name="T5" fmla="*/ 0 h 44"/>
                  <a:gd name="T6" fmla="*/ 20 w 51"/>
                  <a:gd name="T7" fmla="*/ 11 h 44"/>
                  <a:gd name="T8" fmla="*/ 15 w 51"/>
                  <a:gd name="T9" fmla="*/ 35 h 44"/>
                  <a:gd name="T10" fmla="*/ 0 w 51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4">
                    <a:moveTo>
                      <a:pt x="0" y="44"/>
                    </a:moveTo>
                    <a:lnTo>
                      <a:pt x="38" y="29"/>
                    </a:lnTo>
                    <a:lnTo>
                      <a:pt x="51" y="0"/>
                    </a:lnTo>
                    <a:lnTo>
                      <a:pt x="20" y="11"/>
                    </a:lnTo>
                    <a:lnTo>
                      <a:pt x="15" y="35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5349902" y="3237055"/>
                <a:ext cx="97738" cy="76970"/>
              </a:xfrm>
              <a:custGeom>
                <a:avLst/>
                <a:gdLst>
                  <a:gd name="T0" fmla="*/ 0 w 51"/>
                  <a:gd name="T1" fmla="*/ 44 h 44"/>
                  <a:gd name="T2" fmla="*/ 38 w 51"/>
                  <a:gd name="T3" fmla="*/ 29 h 44"/>
                  <a:gd name="T4" fmla="*/ 51 w 51"/>
                  <a:gd name="T5" fmla="*/ 0 h 44"/>
                  <a:gd name="T6" fmla="*/ 20 w 51"/>
                  <a:gd name="T7" fmla="*/ 11 h 44"/>
                  <a:gd name="T8" fmla="*/ 15 w 51"/>
                  <a:gd name="T9" fmla="*/ 35 h 44"/>
                  <a:gd name="T10" fmla="*/ 0 w 51"/>
                  <a:gd name="T1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4">
                    <a:moveTo>
                      <a:pt x="0" y="44"/>
                    </a:moveTo>
                    <a:lnTo>
                      <a:pt x="38" y="29"/>
                    </a:lnTo>
                    <a:lnTo>
                      <a:pt x="51" y="0"/>
                    </a:lnTo>
                    <a:lnTo>
                      <a:pt x="20" y="11"/>
                    </a:lnTo>
                    <a:lnTo>
                      <a:pt x="15" y="35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6235291" y="1830604"/>
                <a:ext cx="1375995" cy="1633862"/>
              </a:xfrm>
              <a:custGeom>
                <a:avLst/>
                <a:gdLst>
                  <a:gd name="T0" fmla="*/ 215 w 718"/>
                  <a:gd name="T1" fmla="*/ 852 h 934"/>
                  <a:gd name="T2" fmla="*/ 238 w 718"/>
                  <a:gd name="T3" fmla="*/ 803 h 934"/>
                  <a:gd name="T4" fmla="*/ 253 w 718"/>
                  <a:gd name="T5" fmla="*/ 724 h 934"/>
                  <a:gd name="T6" fmla="*/ 238 w 718"/>
                  <a:gd name="T7" fmla="*/ 654 h 934"/>
                  <a:gd name="T8" fmla="*/ 238 w 718"/>
                  <a:gd name="T9" fmla="*/ 564 h 934"/>
                  <a:gd name="T10" fmla="*/ 267 w 718"/>
                  <a:gd name="T11" fmla="*/ 525 h 934"/>
                  <a:gd name="T12" fmla="*/ 305 w 718"/>
                  <a:gd name="T13" fmla="*/ 514 h 934"/>
                  <a:gd name="T14" fmla="*/ 315 w 718"/>
                  <a:gd name="T15" fmla="*/ 441 h 934"/>
                  <a:gd name="T16" fmla="*/ 339 w 718"/>
                  <a:gd name="T17" fmla="*/ 352 h 934"/>
                  <a:gd name="T18" fmla="*/ 364 w 718"/>
                  <a:gd name="T19" fmla="*/ 282 h 934"/>
                  <a:gd name="T20" fmla="*/ 412 w 718"/>
                  <a:gd name="T21" fmla="*/ 236 h 934"/>
                  <a:gd name="T22" fmla="*/ 455 w 718"/>
                  <a:gd name="T23" fmla="*/ 208 h 934"/>
                  <a:gd name="T24" fmla="*/ 464 w 718"/>
                  <a:gd name="T25" fmla="*/ 164 h 934"/>
                  <a:gd name="T26" fmla="*/ 488 w 718"/>
                  <a:gd name="T27" fmla="*/ 143 h 934"/>
                  <a:gd name="T28" fmla="*/ 517 w 718"/>
                  <a:gd name="T29" fmla="*/ 177 h 934"/>
                  <a:gd name="T30" fmla="*/ 550 w 718"/>
                  <a:gd name="T31" fmla="*/ 177 h 934"/>
                  <a:gd name="T32" fmla="*/ 584 w 718"/>
                  <a:gd name="T33" fmla="*/ 172 h 934"/>
                  <a:gd name="T34" fmla="*/ 598 w 718"/>
                  <a:gd name="T35" fmla="*/ 102 h 934"/>
                  <a:gd name="T36" fmla="*/ 636 w 718"/>
                  <a:gd name="T37" fmla="*/ 68 h 934"/>
                  <a:gd name="T38" fmla="*/ 666 w 718"/>
                  <a:gd name="T39" fmla="*/ 82 h 934"/>
                  <a:gd name="T40" fmla="*/ 676 w 718"/>
                  <a:gd name="T41" fmla="*/ 117 h 934"/>
                  <a:gd name="T42" fmla="*/ 701 w 718"/>
                  <a:gd name="T43" fmla="*/ 107 h 934"/>
                  <a:gd name="T44" fmla="*/ 718 w 718"/>
                  <a:gd name="T45" fmla="*/ 75 h 934"/>
                  <a:gd name="T46" fmla="*/ 689 w 718"/>
                  <a:gd name="T47" fmla="*/ 57 h 934"/>
                  <a:gd name="T48" fmla="*/ 628 w 718"/>
                  <a:gd name="T49" fmla="*/ 0 h 934"/>
                  <a:gd name="T50" fmla="*/ 580 w 718"/>
                  <a:gd name="T51" fmla="*/ 42 h 934"/>
                  <a:gd name="T52" fmla="*/ 550 w 718"/>
                  <a:gd name="T53" fmla="*/ 39 h 934"/>
                  <a:gd name="T54" fmla="*/ 488 w 718"/>
                  <a:gd name="T55" fmla="*/ 78 h 934"/>
                  <a:gd name="T56" fmla="*/ 407 w 718"/>
                  <a:gd name="T57" fmla="*/ 127 h 934"/>
                  <a:gd name="T58" fmla="*/ 397 w 718"/>
                  <a:gd name="T59" fmla="*/ 172 h 934"/>
                  <a:gd name="T60" fmla="*/ 354 w 718"/>
                  <a:gd name="T61" fmla="*/ 192 h 934"/>
                  <a:gd name="T62" fmla="*/ 315 w 718"/>
                  <a:gd name="T63" fmla="*/ 198 h 934"/>
                  <a:gd name="T64" fmla="*/ 279 w 718"/>
                  <a:gd name="T65" fmla="*/ 252 h 934"/>
                  <a:gd name="T66" fmla="*/ 330 w 718"/>
                  <a:gd name="T67" fmla="*/ 257 h 934"/>
                  <a:gd name="T68" fmla="*/ 287 w 718"/>
                  <a:gd name="T69" fmla="*/ 341 h 934"/>
                  <a:gd name="T70" fmla="*/ 201 w 718"/>
                  <a:gd name="T71" fmla="*/ 495 h 934"/>
                  <a:gd name="T72" fmla="*/ 133 w 718"/>
                  <a:gd name="T73" fmla="*/ 564 h 934"/>
                  <a:gd name="T74" fmla="*/ 61 w 718"/>
                  <a:gd name="T75" fmla="*/ 614 h 934"/>
                  <a:gd name="T76" fmla="*/ 0 w 718"/>
                  <a:gd name="T77" fmla="*/ 700 h 934"/>
                  <a:gd name="T78" fmla="*/ 0 w 718"/>
                  <a:gd name="T79" fmla="*/ 814 h 934"/>
                  <a:gd name="T80" fmla="*/ 9 w 718"/>
                  <a:gd name="T81" fmla="*/ 852 h 934"/>
                  <a:gd name="T82" fmla="*/ 39 w 718"/>
                  <a:gd name="T83" fmla="*/ 922 h 934"/>
                  <a:gd name="T84" fmla="*/ 147 w 718"/>
                  <a:gd name="T85" fmla="*/ 873 h 934"/>
                  <a:gd name="T86" fmla="*/ 195 w 718"/>
                  <a:gd name="T87" fmla="*/ 868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18" h="934">
                    <a:moveTo>
                      <a:pt x="201" y="884"/>
                    </a:moveTo>
                    <a:lnTo>
                      <a:pt x="210" y="878"/>
                    </a:lnTo>
                    <a:lnTo>
                      <a:pt x="215" y="852"/>
                    </a:lnTo>
                    <a:lnTo>
                      <a:pt x="215" y="828"/>
                    </a:lnTo>
                    <a:lnTo>
                      <a:pt x="229" y="809"/>
                    </a:lnTo>
                    <a:lnTo>
                      <a:pt x="238" y="803"/>
                    </a:lnTo>
                    <a:lnTo>
                      <a:pt x="244" y="759"/>
                    </a:lnTo>
                    <a:lnTo>
                      <a:pt x="238" y="735"/>
                    </a:lnTo>
                    <a:lnTo>
                      <a:pt x="253" y="724"/>
                    </a:lnTo>
                    <a:lnTo>
                      <a:pt x="258" y="700"/>
                    </a:lnTo>
                    <a:lnTo>
                      <a:pt x="238" y="680"/>
                    </a:lnTo>
                    <a:lnTo>
                      <a:pt x="238" y="654"/>
                    </a:lnTo>
                    <a:lnTo>
                      <a:pt x="238" y="629"/>
                    </a:lnTo>
                    <a:lnTo>
                      <a:pt x="244" y="584"/>
                    </a:lnTo>
                    <a:lnTo>
                      <a:pt x="238" y="564"/>
                    </a:lnTo>
                    <a:lnTo>
                      <a:pt x="244" y="545"/>
                    </a:lnTo>
                    <a:lnTo>
                      <a:pt x="258" y="531"/>
                    </a:lnTo>
                    <a:lnTo>
                      <a:pt x="267" y="525"/>
                    </a:lnTo>
                    <a:lnTo>
                      <a:pt x="282" y="519"/>
                    </a:lnTo>
                    <a:lnTo>
                      <a:pt x="292" y="519"/>
                    </a:lnTo>
                    <a:lnTo>
                      <a:pt x="305" y="514"/>
                    </a:lnTo>
                    <a:lnTo>
                      <a:pt x="300" y="491"/>
                    </a:lnTo>
                    <a:lnTo>
                      <a:pt x="297" y="476"/>
                    </a:lnTo>
                    <a:lnTo>
                      <a:pt x="315" y="441"/>
                    </a:lnTo>
                    <a:lnTo>
                      <a:pt x="322" y="375"/>
                    </a:lnTo>
                    <a:lnTo>
                      <a:pt x="335" y="372"/>
                    </a:lnTo>
                    <a:lnTo>
                      <a:pt x="339" y="352"/>
                    </a:lnTo>
                    <a:lnTo>
                      <a:pt x="358" y="322"/>
                    </a:lnTo>
                    <a:lnTo>
                      <a:pt x="368" y="298"/>
                    </a:lnTo>
                    <a:lnTo>
                      <a:pt x="364" y="282"/>
                    </a:lnTo>
                    <a:lnTo>
                      <a:pt x="378" y="247"/>
                    </a:lnTo>
                    <a:lnTo>
                      <a:pt x="387" y="236"/>
                    </a:lnTo>
                    <a:lnTo>
                      <a:pt x="412" y="236"/>
                    </a:lnTo>
                    <a:lnTo>
                      <a:pt x="412" y="214"/>
                    </a:lnTo>
                    <a:lnTo>
                      <a:pt x="421" y="203"/>
                    </a:lnTo>
                    <a:lnTo>
                      <a:pt x="455" y="208"/>
                    </a:lnTo>
                    <a:lnTo>
                      <a:pt x="464" y="203"/>
                    </a:lnTo>
                    <a:lnTo>
                      <a:pt x="459" y="182"/>
                    </a:lnTo>
                    <a:lnTo>
                      <a:pt x="464" y="164"/>
                    </a:lnTo>
                    <a:lnTo>
                      <a:pt x="475" y="164"/>
                    </a:lnTo>
                    <a:lnTo>
                      <a:pt x="478" y="157"/>
                    </a:lnTo>
                    <a:lnTo>
                      <a:pt x="488" y="143"/>
                    </a:lnTo>
                    <a:lnTo>
                      <a:pt x="498" y="148"/>
                    </a:lnTo>
                    <a:lnTo>
                      <a:pt x="513" y="164"/>
                    </a:lnTo>
                    <a:lnTo>
                      <a:pt x="517" y="177"/>
                    </a:lnTo>
                    <a:lnTo>
                      <a:pt x="526" y="177"/>
                    </a:lnTo>
                    <a:lnTo>
                      <a:pt x="541" y="182"/>
                    </a:lnTo>
                    <a:lnTo>
                      <a:pt x="550" y="177"/>
                    </a:lnTo>
                    <a:lnTo>
                      <a:pt x="560" y="166"/>
                    </a:lnTo>
                    <a:lnTo>
                      <a:pt x="569" y="172"/>
                    </a:lnTo>
                    <a:lnTo>
                      <a:pt x="584" y="172"/>
                    </a:lnTo>
                    <a:lnTo>
                      <a:pt x="598" y="152"/>
                    </a:lnTo>
                    <a:lnTo>
                      <a:pt x="598" y="127"/>
                    </a:lnTo>
                    <a:lnTo>
                      <a:pt x="598" y="102"/>
                    </a:lnTo>
                    <a:lnTo>
                      <a:pt x="603" y="89"/>
                    </a:lnTo>
                    <a:lnTo>
                      <a:pt x="623" y="82"/>
                    </a:lnTo>
                    <a:lnTo>
                      <a:pt x="636" y="68"/>
                    </a:lnTo>
                    <a:lnTo>
                      <a:pt x="646" y="68"/>
                    </a:lnTo>
                    <a:lnTo>
                      <a:pt x="660" y="78"/>
                    </a:lnTo>
                    <a:lnTo>
                      <a:pt x="666" y="82"/>
                    </a:lnTo>
                    <a:lnTo>
                      <a:pt x="676" y="89"/>
                    </a:lnTo>
                    <a:lnTo>
                      <a:pt x="684" y="107"/>
                    </a:lnTo>
                    <a:lnTo>
                      <a:pt x="676" y="117"/>
                    </a:lnTo>
                    <a:lnTo>
                      <a:pt x="684" y="133"/>
                    </a:lnTo>
                    <a:lnTo>
                      <a:pt x="689" y="117"/>
                    </a:lnTo>
                    <a:lnTo>
                      <a:pt x="701" y="107"/>
                    </a:lnTo>
                    <a:lnTo>
                      <a:pt x="702" y="93"/>
                    </a:lnTo>
                    <a:lnTo>
                      <a:pt x="714" y="89"/>
                    </a:lnTo>
                    <a:lnTo>
                      <a:pt x="718" y="75"/>
                    </a:lnTo>
                    <a:lnTo>
                      <a:pt x="693" y="75"/>
                    </a:lnTo>
                    <a:lnTo>
                      <a:pt x="660" y="57"/>
                    </a:lnTo>
                    <a:lnTo>
                      <a:pt x="689" y="57"/>
                    </a:lnTo>
                    <a:lnTo>
                      <a:pt x="714" y="29"/>
                    </a:lnTo>
                    <a:lnTo>
                      <a:pt x="657" y="5"/>
                    </a:lnTo>
                    <a:lnTo>
                      <a:pt x="628" y="0"/>
                    </a:lnTo>
                    <a:lnTo>
                      <a:pt x="614" y="42"/>
                    </a:lnTo>
                    <a:lnTo>
                      <a:pt x="598" y="14"/>
                    </a:lnTo>
                    <a:lnTo>
                      <a:pt x="580" y="42"/>
                    </a:lnTo>
                    <a:lnTo>
                      <a:pt x="580" y="0"/>
                    </a:lnTo>
                    <a:lnTo>
                      <a:pt x="560" y="14"/>
                    </a:lnTo>
                    <a:lnTo>
                      <a:pt x="550" y="39"/>
                    </a:lnTo>
                    <a:lnTo>
                      <a:pt x="526" y="29"/>
                    </a:lnTo>
                    <a:lnTo>
                      <a:pt x="503" y="49"/>
                    </a:lnTo>
                    <a:lnTo>
                      <a:pt x="488" y="78"/>
                    </a:lnTo>
                    <a:lnTo>
                      <a:pt x="455" y="93"/>
                    </a:lnTo>
                    <a:lnTo>
                      <a:pt x="426" y="93"/>
                    </a:lnTo>
                    <a:lnTo>
                      <a:pt x="407" y="127"/>
                    </a:lnTo>
                    <a:lnTo>
                      <a:pt x="382" y="143"/>
                    </a:lnTo>
                    <a:lnTo>
                      <a:pt x="382" y="166"/>
                    </a:lnTo>
                    <a:lnTo>
                      <a:pt x="397" y="172"/>
                    </a:lnTo>
                    <a:lnTo>
                      <a:pt x="373" y="198"/>
                    </a:lnTo>
                    <a:lnTo>
                      <a:pt x="373" y="172"/>
                    </a:lnTo>
                    <a:lnTo>
                      <a:pt x="354" y="192"/>
                    </a:lnTo>
                    <a:lnTo>
                      <a:pt x="358" y="157"/>
                    </a:lnTo>
                    <a:lnTo>
                      <a:pt x="339" y="177"/>
                    </a:lnTo>
                    <a:lnTo>
                      <a:pt x="315" y="198"/>
                    </a:lnTo>
                    <a:lnTo>
                      <a:pt x="330" y="214"/>
                    </a:lnTo>
                    <a:lnTo>
                      <a:pt x="297" y="227"/>
                    </a:lnTo>
                    <a:lnTo>
                      <a:pt x="279" y="252"/>
                    </a:lnTo>
                    <a:lnTo>
                      <a:pt x="305" y="232"/>
                    </a:lnTo>
                    <a:lnTo>
                      <a:pt x="364" y="216"/>
                    </a:lnTo>
                    <a:lnTo>
                      <a:pt x="330" y="257"/>
                    </a:lnTo>
                    <a:lnTo>
                      <a:pt x="322" y="286"/>
                    </a:lnTo>
                    <a:lnTo>
                      <a:pt x="300" y="311"/>
                    </a:lnTo>
                    <a:lnTo>
                      <a:pt x="287" y="341"/>
                    </a:lnTo>
                    <a:lnTo>
                      <a:pt x="249" y="436"/>
                    </a:lnTo>
                    <a:lnTo>
                      <a:pt x="225" y="455"/>
                    </a:lnTo>
                    <a:lnTo>
                      <a:pt x="201" y="495"/>
                    </a:lnTo>
                    <a:lnTo>
                      <a:pt x="162" y="555"/>
                    </a:lnTo>
                    <a:lnTo>
                      <a:pt x="147" y="536"/>
                    </a:lnTo>
                    <a:lnTo>
                      <a:pt x="133" y="564"/>
                    </a:lnTo>
                    <a:lnTo>
                      <a:pt x="115" y="584"/>
                    </a:lnTo>
                    <a:lnTo>
                      <a:pt x="86" y="584"/>
                    </a:lnTo>
                    <a:lnTo>
                      <a:pt x="61" y="614"/>
                    </a:lnTo>
                    <a:lnTo>
                      <a:pt x="9" y="654"/>
                    </a:lnTo>
                    <a:lnTo>
                      <a:pt x="13" y="680"/>
                    </a:lnTo>
                    <a:lnTo>
                      <a:pt x="0" y="700"/>
                    </a:lnTo>
                    <a:lnTo>
                      <a:pt x="0" y="759"/>
                    </a:lnTo>
                    <a:lnTo>
                      <a:pt x="13" y="789"/>
                    </a:lnTo>
                    <a:lnTo>
                      <a:pt x="0" y="814"/>
                    </a:lnTo>
                    <a:lnTo>
                      <a:pt x="0" y="837"/>
                    </a:lnTo>
                    <a:lnTo>
                      <a:pt x="29" y="834"/>
                    </a:lnTo>
                    <a:lnTo>
                      <a:pt x="9" y="852"/>
                    </a:lnTo>
                    <a:lnTo>
                      <a:pt x="0" y="884"/>
                    </a:lnTo>
                    <a:lnTo>
                      <a:pt x="13" y="903"/>
                    </a:lnTo>
                    <a:lnTo>
                      <a:pt x="39" y="922"/>
                    </a:lnTo>
                    <a:lnTo>
                      <a:pt x="73" y="934"/>
                    </a:lnTo>
                    <a:lnTo>
                      <a:pt x="99" y="918"/>
                    </a:lnTo>
                    <a:lnTo>
                      <a:pt x="147" y="873"/>
                    </a:lnTo>
                    <a:lnTo>
                      <a:pt x="167" y="873"/>
                    </a:lnTo>
                    <a:lnTo>
                      <a:pt x="177" y="848"/>
                    </a:lnTo>
                    <a:lnTo>
                      <a:pt x="195" y="868"/>
                    </a:lnTo>
                    <a:lnTo>
                      <a:pt x="195" y="884"/>
                    </a:lnTo>
                    <a:lnTo>
                      <a:pt x="201" y="88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7084269" y="3485458"/>
                <a:ext cx="74741" cy="113706"/>
              </a:xfrm>
              <a:custGeom>
                <a:avLst/>
                <a:gdLst>
                  <a:gd name="T0" fmla="*/ 0 w 39"/>
                  <a:gd name="T1" fmla="*/ 35 h 65"/>
                  <a:gd name="T2" fmla="*/ 6 w 39"/>
                  <a:gd name="T3" fmla="*/ 65 h 65"/>
                  <a:gd name="T4" fmla="*/ 26 w 39"/>
                  <a:gd name="T5" fmla="*/ 50 h 65"/>
                  <a:gd name="T6" fmla="*/ 26 w 39"/>
                  <a:gd name="T7" fmla="*/ 20 h 65"/>
                  <a:gd name="T8" fmla="*/ 39 w 39"/>
                  <a:gd name="T9" fmla="*/ 0 h 65"/>
                  <a:gd name="T10" fmla="*/ 11 w 39"/>
                  <a:gd name="T11" fmla="*/ 14 h 65"/>
                  <a:gd name="T12" fmla="*/ 0 w 39"/>
                  <a:gd name="T1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65">
                    <a:moveTo>
                      <a:pt x="0" y="35"/>
                    </a:moveTo>
                    <a:lnTo>
                      <a:pt x="6" y="65"/>
                    </a:lnTo>
                    <a:lnTo>
                      <a:pt x="26" y="50"/>
                    </a:lnTo>
                    <a:lnTo>
                      <a:pt x="26" y="20"/>
                    </a:lnTo>
                    <a:lnTo>
                      <a:pt x="39" y="0"/>
                    </a:lnTo>
                    <a:lnTo>
                      <a:pt x="11" y="14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7084269" y="3485458"/>
                <a:ext cx="74741" cy="113706"/>
              </a:xfrm>
              <a:custGeom>
                <a:avLst/>
                <a:gdLst>
                  <a:gd name="T0" fmla="*/ 0 w 39"/>
                  <a:gd name="T1" fmla="*/ 35 h 65"/>
                  <a:gd name="T2" fmla="*/ 6 w 39"/>
                  <a:gd name="T3" fmla="*/ 65 h 65"/>
                  <a:gd name="T4" fmla="*/ 26 w 39"/>
                  <a:gd name="T5" fmla="*/ 50 h 65"/>
                  <a:gd name="T6" fmla="*/ 26 w 39"/>
                  <a:gd name="T7" fmla="*/ 20 h 65"/>
                  <a:gd name="T8" fmla="*/ 39 w 39"/>
                  <a:gd name="T9" fmla="*/ 0 h 65"/>
                  <a:gd name="T10" fmla="*/ 11 w 39"/>
                  <a:gd name="T11" fmla="*/ 14 h 65"/>
                  <a:gd name="T12" fmla="*/ 0 w 39"/>
                  <a:gd name="T13" fmla="*/ 3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65">
                    <a:moveTo>
                      <a:pt x="0" y="35"/>
                    </a:moveTo>
                    <a:lnTo>
                      <a:pt x="6" y="65"/>
                    </a:lnTo>
                    <a:lnTo>
                      <a:pt x="26" y="50"/>
                    </a:lnTo>
                    <a:lnTo>
                      <a:pt x="26" y="20"/>
                    </a:lnTo>
                    <a:lnTo>
                      <a:pt x="39" y="0"/>
                    </a:lnTo>
                    <a:lnTo>
                      <a:pt x="11" y="14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6608995" y="2115743"/>
                <a:ext cx="741658" cy="1691590"/>
              </a:xfrm>
              <a:custGeom>
                <a:avLst/>
                <a:gdLst>
                  <a:gd name="T0" fmla="*/ 383 w 387"/>
                  <a:gd name="T1" fmla="*/ 203 h 967"/>
                  <a:gd name="T2" fmla="*/ 378 w 387"/>
                  <a:gd name="T3" fmla="*/ 152 h 967"/>
                  <a:gd name="T4" fmla="*/ 364 w 387"/>
                  <a:gd name="T5" fmla="*/ 123 h 967"/>
                  <a:gd name="T6" fmla="*/ 354 w 387"/>
                  <a:gd name="T7" fmla="*/ 59 h 967"/>
                  <a:gd name="T8" fmla="*/ 331 w 387"/>
                  <a:gd name="T9" fmla="*/ 39 h 967"/>
                  <a:gd name="T10" fmla="*/ 279 w 387"/>
                  <a:gd name="T11" fmla="*/ 0 h 967"/>
                  <a:gd name="T12" fmla="*/ 263 w 387"/>
                  <a:gd name="T13" fmla="*/ 18 h 967"/>
                  <a:gd name="T14" fmla="*/ 259 w 387"/>
                  <a:gd name="T15" fmla="*/ 43 h 967"/>
                  <a:gd name="T16" fmla="*/ 216 w 387"/>
                  <a:gd name="T17" fmla="*/ 50 h 967"/>
                  <a:gd name="T18" fmla="*/ 193 w 387"/>
                  <a:gd name="T19" fmla="*/ 73 h 967"/>
                  <a:gd name="T20" fmla="*/ 168 w 387"/>
                  <a:gd name="T21" fmla="*/ 118 h 967"/>
                  <a:gd name="T22" fmla="*/ 163 w 387"/>
                  <a:gd name="T23" fmla="*/ 158 h 967"/>
                  <a:gd name="T24" fmla="*/ 139 w 387"/>
                  <a:gd name="T25" fmla="*/ 208 h 967"/>
                  <a:gd name="T26" fmla="*/ 120 w 387"/>
                  <a:gd name="T27" fmla="*/ 278 h 967"/>
                  <a:gd name="T28" fmla="*/ 104 w 387"/>
                  <a:gd name="T29" fmla="*/ 328 h 967"/>
                  <a:gd name="T30" fmla="*/ 96 w 387"/>
                  <a:gd name="T31" fmla="*/ 356 h 967"/>
                  <a:gd name="T32" fmla="*/ 72 w 387"/>
                  <a:gd name="T33" fmla="*/ 361 h 967"/>
                  <a:gd name="T34" fmla="*/ 49 w 387"/>
                  <a:gd name="T35" fmla="*/ 382 h 967"/>
                  <a:gd name="T36" fmla="*/ 49 w 387"/>
                  <a:gd name="T37" fmla="*/ 421 h 967"/>
                  <a:gd name="T38" fmla="*/ 43 w 387"/>
                  <a:gd name="T39" fmla="*/ 490 h 967"/>
                  <a:gd name="T40" fmla="*/ 62 w 387"/>
                  <a:gd name="T41" fmla="*/ 536 h 967"/>
                  <a:gd name="T42" fmla="*/ 43 w 387"/>
                  <a:gd name="T43" fmla="*/ 570 h 967"/>
                  <a:gd name="T44" fmla="*/ 43 w 387"/>
                  <a:gd name="T45" fmla="*/ 638 h 967"/>
                  <a:gd name="T46" fmla="*/ 19 w 387"/>
                  <a:gd name="T47" fmla="*/ 664 h 967"/>
                  <a:gd name="T48" fmla="*/ 14 w 387"/>
                  <a:gd name="T49" fmla="*/ 714 h 967"/>
                  <a:gd name="T50" fmla="*/ 0 w 387"/>
                  <a:gd name="T51" fmla="*/ 720 h 967"/>
                  <a:gd name="T52" fmla="*/ 38 w 387"/>
                  <a:gd name="T53" fmla="*/ 859 h 967"/>
                  <a:gd name="T54" fmla="*/ 49 w 387"/>
                  <a:gd name="T55" fmla="*/ 913 h 967"/>
                  <a:gd name="T56" fmla="*/ 57 w 387"/>
                  <a:gd name="T57" fmla="*/ 967 h 967"/>
                  <a:gd name="T58" fmla="*/ 104 w 387"/>
                  <a:gd name="T59" fmla="*/ 942 h 967"/>
                  <a:gd name="T60" fmla="*/ 172 w 387"/>
                  <a:gd name="T61" fmla="*/ 913 h 967"/>
                  <a:gd name="T62" fmla="*/ 197 w 387"/>
                  <a:gd name="T63" fmla="*/ 804 h 967"/>
                  <a:gd name="T64" fmla="*/ 201 w 387"/>
                  <a:gd name="T65" fmla="*/ 743 h 967"/>
                  <a:gd name="T66" fmla="*/ 249 w 387"/>
                  <a:gd name="T67" fmla="*/ 700 h 967"/>
                  <a:gd name="T68" fmla="*/ 259 w 387"/>
                  <a:gd name="T69" fmla="*/ 670 h 967"/>
                  <a:gd name="T70" fmla="*/ 259 w 387"/>
                  <a:gd name="T71" fmla="*/ 630 h 967"/>
                  <a:gd name="T72" fmla="*/ 206 w 387"/>
                  <a:gd name="T73" fmla="*/ 556 h 967"/>
                  <a:gd name="T74" fmla="*/ 239 w 387"/>
                  <a:gd name="T75" fmla="*/ 431 h 967"/>
                  <a:gd name="T76" fmla="*/ 306 w 387"/>
                  <a:gd name="T77" fmla="*/ 366 h 967"/>
                  <a:gd name="T78" fmla="*/ 331 w 387"/>
                  <a:gd name="T79" fmla="*/ 317 h 967"/>
                  <a:gd name="T80" fmla="*/ 326 w 387"/>
                  <a:gd name="T81" fmla="*/ 278 h 967"/>
                  <a:gd name="T82" fmla="*/ 334 w 387"/>
                  <a:gd name="T83" fmla="*/ 248 h 967"/>
                  <a:gd name="T84" fmla="*/ 368 w 387"/>
                  <a:gd name="T85" fmla="*/ 223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7" h="967">
                    <a:moveTo>
                      <a:pt x="387" y="208"/>
                    </a:moveTo>
                    <a:lnTo>
                      <a:pt x="383" y="203"/>
                    </a:lnTo>
                    <a:lnTo>
                      <a:pt x="378" y="172"/>
                    </a:lnTo>
                    <a:lnTo>
                      <a:pt x="378" y="152"/>
                    </a:lnTo>
                    <a:lnTo>
                      <a:pt x="368" y="138"/>
                    </a:lnTo>
                    <a:lnTo>
                      <a:pt x="364" y="123"/>
                    </a:lnTo>
                    <a:lnTo>
                      <a:pt x="360" y="78"/>
                    </a:lnTo>
                    <a:lnTo>
                      <a:pt x="354" y="59"/>
                    </a:lnTo>
                    <a:lnTo>
                      <a:pt x="340" y="43"/>
                    </a:lnTo>
                    <a:lnTo>
                      <a:pt x="331" y="39"/>
                    </a:lnTo>
                    <a:lnTo>
                      <a:pt x="317" y="34"/>
                    </a:lnTo>
                    <a:lnTo>
                      <a:pt x="279" y="0"/>
                    </a:lnTo>
                    <a:lnTo>
                      <a:pt x="268" y="0"/>
                    </a:lnTo>
                    <a:lnTo>
                      <a:pt x="263" y="18"/>
                    </a:lnTo>
                    <a:lnTo>
                      <a:pt x="268" y="39"/>
                    </a:lnTo>
                    <a:lnTo>
                      <a:pt x="259" y="43"/>
                    </a:lnTo>
                    <a:lnTo>
                      <a:pt x="225" y="39"/>
                    </a:lnTo>
                    <a:lnTo>
                      <a:pt x="216" y="50"/>
                    </a:lnTo>
                    <a:lnTo>
                      <a:pt x="216" y="73"/>
                    </a:lnTo>
                    <a:lnTo>
                      <a:pt x="193" y="73"/>
                    </a:lnTo>
                    <a:lnTo>
                      <a:pt x="182" y="83"/>
                    </a:lnTo>
                    <a:lnTo>
                      <a:pt x="168" y="118"/>
                    </a:lnTo>
                    <a:lnTo>
                      <a:pt x="172" y="134"/>
                    </a:lnTo>
                    <a:lnTo>
                      <a:pt x="163" y="158"/>
                    </a:lnTo>
                    <a:lnTo>
                      <a:pt x="144" y="189"/>
                    </a:lnTo>
                    <a:lnTo>
                      <a:pt x="139" y="208"/>
                    </a:lnTo>
                    <a:lnTo>
                      <a:pt x="126" y="212"/>
                    </a:lnTo>
                    <a:lnTo>
                      <a:pt x="120" y="278"/>
                    </a:lnTo>
                    <a:lnTo>
                      <a:pt x="101" y="311"/>
                    </a:lnTo>
                    <a:lnTo>
                      <a:pt x="104" y="328"/>
                    </a:lnTo>
                    <a:lnTo>
                      <a:pt x="109" y="350"/>
                    </a:lnTo>
                    <a:lnTo>
                      <a:pt x="96" y="356"/>
                    </a:lnTo>
                    <a:lnTo>
                      <a:pt x="87" y="356"/>
                    </a:lnTo>
                    <a:lnTo>
                      <a:pt x="72" y="361"/>
                    </a:lnTo>
                    <a:lnTo>
                      <a:pt x="62" y="366"/>
                    </a:lnTo>
                    <a:lnTo>
                      <a:pt x="49" y="382"/>
                    </a:lnTo>
                    <a:lnTo>
                      <a:pt x="43" y="400"/>
                    </a:lnTo>
                    <a:lnTo>
                      <a:pt x="49" y="421"/>
                    </a:lnTo>
                    <a:lnTo>
                      <a:pt x="43" y="465"/>
                    </a:lnTo>
                    <a:lnTo>
                      <a:pt x="43" y="490"/>
                    </a:lnTo>
                    <a:lnTo>
                      <a:pt x="43" y="516"/>
                    </a:lnTo>
                    <a:lnTo>
                      <a:pt x="62" y="536"/>
                    </a:lnTo>
                    <a:lnTo>
                      <a:pt x="57" y="561"/>
                    </a:lnTo>
                    <a:lnTo>
                      <a:pt x="43" y="570"/>
                    </a:lnTo>
                    <a:lnTo>
                      <a:pt x="49" y="595"/>
                    </a:lnTo>
                    <a:lnTo>
                      <a:pt x="43" y="638"/>
                    </a:lnTo>
                    <a:lnTo>
                      <a:pt x="34" y="646"/>
                    </a:lnTo>
                    <a:lnTo>
                      <a:pt x="19" y="664"/>
                    </a:lnTo>
                    <a:lnTo>
                      <a:pt x="19" y="688"/>
                    </a:lnTo>
                    <a:lnTo>
                      <a:pt x="14" y="714"/>
                    </a:lnTo>
                    <a:lnTo>
                      <a:pt x="6" y="720"/>
                    </a:lnTo>
                    <a:lnTo>
                      <a:pt x="0" y="720"/>
                    </a:lnTo>
                    <a:lnTo>
                      <a:pt x="6" y="743"/>
                    </a:lnTo>
                    <a:lnTo>
                      <a:pt x="38" y="859"/>
                    </a:lnTo>
                    <a:lnTo>
                      <a:pt x="57" y="887"/>
                    </a:lnTo>
                    <a:lnTo>
                      <a:pt x="49" y="913"/>
                    </a:lnTo>
                    <a:lnTo>
                      <a:pt x="57" y="942"/>
                    </a:lnTo>
                    <a:lnTo>
                      <a:pt x="57" y="967"/>
                    </a:lnTo>
                    <a:lnTo>
                      <a:pt x="104" y="967"/>
                    </a:lnTo>
                    <a:lnTo>
                      <a:pt x="104" y="942"/>
                    </a:lnTo>
                    <a:lnTo>
                      <a:pt x="126" y="913"/>
                    </a:lnTo>
                    <a:lnTo>
                      <a:pt x="172" y="913"/>
                    </a:lnTo>
                    <a:lnTo>
                      <a:pt x="186" y="872"/>
                    </a:lnTo>
                    <a:lnTo>
                      <a:pt x="197" y="804"/>
                    </a:lnTo>
                    <a:lnTo>
                      <a:pt x="197" y="763"/>
                    </a:lnTo>
                    <a:lnTo>
                      <a:pt x="201" y="743"/>
                    </a:lnTo>
                    <a:lnTo>
                      <a:pt x="225" y="720"/>
                    </a:lnTo>
                    <a:lnTo>
                      <a:pt x="249" y="700"/>
                    </a:lnTo>
                    <a:lnTo>
                      <a:pt x="239" y="688"/>
                    </a:lnTo>
                    <a:lnTo>
                      <a:pt x="259" y="670"/>
                    </a:lnTo>
                    <a:lnTo>
                      <a:pt x="268" y="650"/>
                    </a:lnTo>
                    <a:lnTo>
                      <a:pt x="259" y="630"/>
                    </a:lnTo>
                    <a:lnTo>
                      <a:pt x="211" y="585"/>
                    </a:lnTo>
                    <a:lnTo>
                      <a:pt x="206" y="556"/>
                    </a:lnTo>
                    <a:lnTo>
                      <a:pt x="211" y="486"/>
                    </a:lnTo>
                    <a:lnTo>
                      <a:pt x="239" y="431"/>
                    </a:lnTo>
                    <a:lnTo>
                      <a:pt x="282" y="387"/>
                    </a:lnTo>
                    <a:lnTo>
                      <a:pt x="306" y="366"/>
                    </a:lnTo>
                    <a:lnTo>
                      <a:pt x="317" y="341"/>
                    </a:lnTo>
                    <a:lnTo>
                      <a:pt x="331" y="317"/>
                    </a:lnTo>
                    <a:lnTo>
                      <a:pt x="311" y="302"/>
                    </a:lnTo>
                    <a:lnTo>
                      <a:pt x="326" y="278"/>
                    </a:lnTo>
                    <a:lnTo>
                      <a:pt x="322" y="259"/>
                    </a:lnTo>
                    <a:lnTo>
                      <a:pt x="334" y="248"/>
                    </a:lnTo>
                    <a:lnTo>
                      <a:pt x="345" y="223"/>
                    </a:lnTo>
                    <a:lnTo>
                      <a:pt x="368" y="223"/>
                    </a:lnTo>
                    <a:lnTo>
                      <a:pt x="387" y="20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7143678" y="1949558"/>
                <a:ext cx="693747" cy="1259508"/>
              </a:xfrm>
              <a:custGeom>
                <a:avLst/>
                <a:gdLst>
                  <a:gd name="T0" fmla="*/ 287 w 362"/>
                  <a:gd name="T1" fmla="*/ 652 h 720"/>
                  <a:gd name="T2" fmla="*/ 342 w 362"/>
                  <a:gd name="T3" fmla="*/ 552 h 720"/>
                  <a:gd name="T4" fmla="*/ 362 w 362"/>
                  <a:gd name="T5" fmla="*/ 486 h 720"/>
                  <a:gd name="T6" fmla="*/ 348 w 362"/>
                  <a:gd name="T7" fmla="*/ 456 h 720"/>
                  <a:gd name="T8" fmla="*/ 324 w 362"/>
                  <a:gd name="T9" fmla="*/ 442 h 720"/>
                  <a:gd name="T10" fmla="*/ 319 w 362"/>
                  <a:gd name="T11" fmla="*/ 407 h 720"/>
                  <a:gd name="T12" fmla="*/ 300 w 362"/>
                  <a:gd name="T13" fmla="*/ 372 h 720"/>
                  <a:gd name="T14" fmla="*/ 280 w 362"/>
                  <a:gd name="T15" fmla="*/ 337 h 720"/>
                  <a:gd name="T16" fmla="*/ 277 w 362"/>
                  <a:gd name="T17" fmla="*/ 273 h 720"/>
                  <a:gd name="T18" fmla="*/ 257 w 362"/>
                  <a:gd name="T19" fmla="*/ 247 h 720"/>
                  <a:gd name="T20" fmla="*/ 243 w 362"/>
                  <a:gd name="T21" fmla="*/ 204 h 720"/>
                  <a:gd name="T22" fmla="*/ 248 w 362"/>
                  <a:gd name="T23" fmla="*/ 148 h 720"/>
                  <a:gd name="T24" fmla="*/ 225 w 362"/>
                  <a:gd name="T25" fmla="*/ 125 h 720"/>
                  <a:gd name="T26" fmla="*/ 201 w 362"/>
                  <a:gd name="T27" fmla="*/ 95 h 720"/>
                  <a:gd name="T28" fmla="*/ 209 w 362"/>
                  <a:gd name="T29" fmla="*/ 64 h 720"/>
                  <a:gd name="T30" fmla="*/ 209 w 362"/>
                  <a:gd name="T31" fmla="*/ 39 h 720"/>
                  <a:gd name="T32" fmla="*/ 190 w 362"/>
                  <a:gd name="T33" fmla="*/ 14 h 720"/>
                  <a:gd name="T34" fmla="*/ 172 w 362"/>
                  <a:gd name="T35" fmla="*/ 0 h 720"/>
                  <a:gd name="T36" fmla="*/ 148 w 362"/>
                  <a:gd name="T37" fmla="*/ 14 h 720"/>
                  <a:gd name="T38" fmla="*/ 124 w 362"/>
                  <a:gd name="T39" fmla="*/ 34 h 720"/>
                  <a:gd name="T40" fmla="*/ 124 w 362"/>
                  <a:gd name="T41" fmla="*/ 83 h 720"/>
                  <a:gd name="T42" fmla="*/ 94 w 362"/>
                  <a:gd name="T43" fmla="*/ 104 h 720"/>
                  <a:gd name="T44" fmla="*/ 75 w 362"/>
                  <a:gd name="T45" fmla="*/ 108 h 720"/>
                  <a:gd name="T46" fmla="*/ 52 w 362"/>
                  <a:gd name="T47" fmla="*/ 108 h 720"/>
                  <a:gd name="T48" fmla="*/ 39 w 362"/>
                  <a:gd name="T49" fmla="*/ 95 h 720"/>
                  <a:gd name="T50" fmla="*/ 14 w 362"/>
                  <a:gd name="T51" fmla="*/ 75 h 720"/>
                  <a:gd name="T52" fmla="*/ 0 w 362"/>
                  <a:gd name="T53" fmla="*/ 95 h 720"/>
                  <a:gd name="T54" fmla="*/ 52 w 362"/>
                  <a:gd name="T55" fmla="*/ 134 h 720"/>
                  <a:gd name="T56" fmla="*/ 75 w 362"/>
                  <a:gd name="T57" fmla="*/ 155 h 720"/>
                  <a:gd name="T58" fmla="*/ 86 w 362"/>
                  <a:gd name="T59" fmla="*/ 218 h 720"/>
                  <a:gd name="T60" fmla="*/ 99 w 362"/>
                  <a:gd name="T61" fmla="*/ 247 h 720"/>
                  <a:gd name="T62" fmla="*/ 104 w 362"/>
                  <a:gd name="T63" fmla="*/ 297 h 720"/>
                  <a:gd name="T64" fmla="*/ 124 w 362"/>
                  <a:gd name="T65" fmla="*/ 306 h 720"/>
                  <a:gd name="T66" fmla="*/ 158 w 362"/>
                  <a:gd name="T67" fmla="*/ 361 h 720"/>
                  <a:gd name="T68" fmla="*/ 128 w 362"/>
                  <a:gd name="T69" fmla="*/ 417 h 720"/>
                  <a:gd name="T70" fmla="*/ 62 w 362"/>
                  <a:gd name="T71" fmla="*/ 516 h 720"/>
                  <a:gd name="T72" fmla="*/ 56 w 362"/>
                  <a:gd name="T73" fmla="*/ 591 h 720"/>
                  <a:gd name="T74" fmla="*/ 66 w 362"/>
                  <a:gd name="T75" fmla="*/ 661 h 720"/>
                  <a:gd name="T76" fmla="*/ 94 w 362"/>
                  <a:gd name="T77" fmla="*/ 694 h 720"/>
                  <a:gd name="T78" fmla="*/ 142 w 362"/>
                  <a:gd name="T79" fmla="*/ 720 h 720"/>
                  <a:gd name="T80" fmla="*/ 261 w 362"/>
                  <a:gd name="T81" fmla="*/ 661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2" h="720">
                    <a:moveTo>
                      <a:pt x="277" y="661"/>
                    </a:moveTo>
                    <a:lnTo>
                      <a:pt x="287" y="652"/>
                    </a:lnTo>
                    <a:lnTo>
                      <a:pt x="324" y="586"/>
                    </a:lnTo>
                    <a:lnTo>
                      <a:pt x="342" y="552"/>
                    </a:lnTo>
                    <a:lnTo>
                      <a:pt x="358" y="510"/>
                    </a:lnTo>
                    <a:lnTo>
                      <a:pt x="362" y="486"/>
                    </a:lnTo>
                    <a:lnTo>
                      <a:pt x="358" y="462"/>
                    </a:lnTo>
                    <a:lnTo>
                      <a:pt x="348" y="456"/>
                    </a:lnTo>
                    <a:lnTo>
                      <a:pt x="338" y="446"/>
                    </a:lnTo>
                    <a:lnTo>
                      <a:pt x="324" y="442"/>
                    </a:lnTo>
                    <a:lnTo>
                      <a:pt x="315" y="427"/>
                    </a:lnTo>
                    <a:lnTo>
                      <a:pt x="319" y="407"/>
                    </a:lnTo>
                    <a:lnTo>
                      <a:pt x="315" y="382"/>
                    </a:lnTo>
                    <a:lnTo>
                      <a:pt x="300" y="372"/>
                    </a:lnTo>
                    <a:lnTo>
                      <a:pt x="295" y="354"/>
                    </a:lnTo>
                    <a:lnTo>
                      <a:pt x="280" y="337"/>
                    </a:lnTo>
                    <a:lnTo>
                      <a:pt x="277" y="318"/>
                    </a:lnTo>
                    <a:lnTo>
                      <a:pt x="277" y="273"/>
                    </a:lnTo>
                    <a:lnTo>
                      <a:pt x="267" y="259"/>
                    </a:lnTo>
                    <a:lnTo>
                      <a:pt x="257" y="247"/>
                    </a:lnTo>
                    <a:lnTo>
                      <a:pt x="248" y="229"/>
                    </a:lnTo>
                    <a:lnTo>
                      <a:pt x="243" y="204"/>
                    </a:lnTo>
                    <a:lnTo>
                      <a:pt x="248" y="179"/>
                    </a:lnTo>
                    <a:lnTo>
                      <a:pt x="248" y="148"/>
                    </a:lnTo>
                    <a:lnTo>
                      <a:pt x="233" y="134"/>
                    </a:lnTo>
                    <a:lnTo>
                      <a:pt x="225" y="125"/>
                    </a:lnTo>
                    <a:lnTo>
                      <a:pt x="206" y="121"/>
                    </a:lnTo>
                    <a:lnTo>
                      <a:pt x="201" y="95"/>
                    </a:lnTo>
                    <a:lnTo>
                      <a:pt x="201" y="75"/>
                    </a:lnTo>
                    <a:lnTo>
                      <a:pt x="209" y="64"/>
                    </a:lnTo>
                    <a:lnTo>
                      <a:pt x="201" y="49"/>
                    </a:lnTo>
                    <a:lnTo>
                      <a:pt x="209" y="39"/>
                    </a:lnTo>
                    <a:lnTo>
                      <a:pt x="201" y="20"/>
                    </a:lnTo>
                    <a:lnTo>
                      <a:pt x="190" y="14"/>
                    </a:lnTo>
                    <a:lnTo>
                      <a:pt x="185" y="9"/>
                    </a:lnTo>
                    <a:lnTo>
                      <a:pt x="172" y="0"/>
                    </a:lnTo>
                    <a:lnTo>
                      <a:pt x="161" y="0"/>
                    </a:lnTo>
                    <a:lnTo>
                      <a:pt x="148" y="14"/>
                    </a:lnTo>
                    <a:lnTo>
                      <a:pt x="128" y="20"/>
                    </a:lnTo>
                    <a:lnTo>
                      <a:pt x="124" y="34"/>
                    </a:lnTo>
                    <a:lnTo>
                      <a:pt x="124" y="59"/>
                    </a:lnTo>
                    <a:lnTo>
                      <a:pt x="124" y="83"/>
                    </a:lnTo>
                    <a:lnTo>
                      <a:pt x="109" y="104"/>
                    </a:lnTo>
                    <a:lnTo>
                      <a:pt x="94" y="104"/>
                    </a:lnTo>
                    <a:lnTo>
                      <a:pt x="86" y="98"/>
                    </a:lnTo>
                    <a:lnTo>
                      <a:pt x="75" y="108"/>
                    </a:lnTo>
                    <a:lnTo>
                      <a:pt x="66" y="113"/>
                    </a:lnTo>
                    <a:lnTo>
                      <a:pt x="52" y="108"/>
                    </a:lnTo>
                    <a:lnTo>
                      <a:pt x="43" y="108"/>
                    </a:lnTo>
                    <a:lnTo>
                      <a:pt x="39" y="95"/>
                    </a:lnTo>
                    <a:lnTo>
                      <a:pt x="23" y="80"/>
                    </a:lnTo>
                    <a:lnTo>
                      <a:pt x="14" y="75"/>
                    </a:lnTo>
                    <a:lnTo>
                      <a:pt x="5" y="89"/>
                    </a:lnTo>
                    <a:lnTo>
                      <a:pt x="0" y="95"/>
                    </a:lnTo>
                    <a:lnTo>
                      <a:pt x="39" y="130"/>
                    </a:lnTo>
                    <a:lnTo>
                      <a:pt x="52" y="134"/>
                    </a:lnTo>
                    <a:lnTo>
                      <a:pt x="62" y="139"/>
                    </a:lnTo>
                    <a:lnTo>
                      <a:pt x="75" y="155"/>
                    </a:lnTo>
                    <a:lnTo>
                      <a:pt x="81" y="173"/>
                    </a:lnTo>
                    <a:lnTo>
                      <a:pt x="86" y="218"/>
                    </a:lnTo>
                    <a:lnTo>
                      <a:pt x="90" y="233"/>
                    </a:lnTo>
                    <a:lnTo>
                      <a:pt x="99" y="247"/>
                    </a:lnTo>
                    <a:lnTo>
                      <a:pt x="99" y="267"/>
                    </a:lnTo>
                    <a:lnTo>
                      <a:pt x="104" y="297"/>
                    </a:lnTo>
                    <a:lnTo>
                      <a:pt x="109" y="303"/>
                    </a:lnTo>
                    <a:lnTo>
                      <a:pt x="124" y="306"/>
                    </a:lnTo>
                    <a:lnTo>
                      <a:pt x="152" y="329"/>
                    </a:lnTo>
                    <a:lnTo>
                      <a:pt x="158" y="361"/>
                    </a:lnTo>
                    <a:lnTo>
                      <a:pt x="139" y="376"/>
                    </a:lnTo>
                    <a:lnTo>
                      <a:pt x="128" y="417"/>
                    </a:lnTo>
                    <a:lnTo>
                      <a:pt x="86" y="486"/>
                    </a:lnTo>
                    <a:lnTo>
                      <a:pt x="62" y="516"/>
                    </a:lnTo>
                    <a:lnTo>
                      <a:pt x="52" y="556"/>
                    </a:lnTo>
                    <a:lnTo>
                      <a:pt x="56" y="591"/>
                    </a:lnTo>
                    <a:lnTo>
                      <a:pt x="72" y="620"/>
                    </a:lnTo>
                    <a:lnTo>
                      <a:pt x="66" y="661"/>
                    </a:lnTo>
                    <a:lnTo>
                      <a:pt x="66" y="679"/>
                    </a:lnTo>
                    <a:lnTo>
                      <a:pt x="94" y="694"/>
                    </a:lnTo>
                    <a:lnTo>
                      <a:pt x="116" y="711"/>
                    </a:lnTo>
                    <a:lnTo>
                      <a:pt x="142" y="720"/>
                    </a:lnTo>
                    <a:lnTo>
                      <a:pt x="175" y="711"/>
                    </a:lnTo>
                    <a:lnTo>
                      <a:pt x="261" y="661"/>
                    </a:lnTo>
                    <a:lnTo>
                      <a:pt x="277" y="66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6375190" y="3530940"/>
                <a:ext cx="193559" cy="321874"/>
              </a:xfrm>
              <a:custGeom>
                <a:avLst/>
                <a:gdLst>
                  <a:gd name="T0" fmla="*/ 13 w 101"/>
                  <a:gd name="T1" fmla="*/ 184 h 184"/>
                  <a:gd name="T2" fmla="*/ 25 w 101"/>
                  <a:gd name="T3" fmla="*/ 184 h 184"/>
                  <a:gd name="T4" fmla="*/ 46 w 101"/>
                  <a:gd name="T5" fmla="*/ 184 h 184"/>
                  <a:gd name="T6" fmla="*/ 73 w 101"/>
                  <a:gd name="T7" fmla="*/ 109 h 184"/>
                  <a:gd name="T8" fmla="*/ 101 w 101"/>
                  <a:gd name="T9" fmla="*/ 98 h 184"/>
                  <a:gd name="T10" fmla="*/ 101 w 101"/>
                  <a:gd name="T11" fmla="*/ 75 h 184"/>
                  <a:gd name="T12" fmla="*/ 77 w 101"/>
                  <a:gd name="T13" fmla="*/ 75 h 184"/>
                  <a:gd name="T14" fmla="*/ 84 w 101"/>
                  <a:gd name="T15" fmla="*/ 50 h 184"/>
                  <a:gd name="T16" fmla="*/ 92 w 101"/>
                  <a:gd name="T17" fmla="*/ 24 h 184"/>
                  <a:gd name="T18" fmla="*/ 92 w 101"/>
                  <a:gd name="T19" fmla="*/ 0 h 184"/>
                  <a:gd name="T20" fmla="*/ 69 w 101"/>
                  <a:gd name="T21" fmla="*/ 4 h 184"/>
                  <a:gd name="T22" fmla="*/ 54 w 101"/>
                  <a:gd name="T23" fmla="*/ 24 h 184"/>
                  <a:gd name="T24" fmla="*/ 25 w 101"/>
                  <a:gd name="T25" fmla="*/ 30 h 184"/>
                  <a:gd name="T26" fmla="*/ 8 w 101"/>
                  <a:gd name="T27" fmla="*/ 45 h 184"/>
                  <a:gd name="T28" fmla="*/ 3 w 101"/>
                  <a:gd name="T29" fmla="*/ 70 h 184"/>
                  <a:gd name="T30" fmla="*/ 0 w 101"/>
                  <a:gd name="T31" fmla="*/ 104 h 184"/>
                  <a:gd name="T32" fmla="*/ 0 w 101"/>
                  <a:gd name="T33" fmla="*/ 134 h 184"/>
                  <a:gd name="T34" fmla="*/ 17 w 101"/>
                  <a:gd name="T35" fmla="*/ 154 h 184"/>
                  <a:gd name="T36" fmla="*/ 13 w 101"/>
                  <a:gd name="T3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184">
                    <a:moveTo>
                      <a:pt x="13" y="184"/>
                    </a:moveTo>
                    <a:lnTo>
                      <a:pt x="25" y="184"/>
                    </a:lnTo>
                    <a:lnTo>
                      <a:pt x="46" y="184"/>
                    </a:lnTo>
                    <a:lnTo>
                      <a:pt x="73" y="109"/>
                    </a:lnTo>
                    <a:lnTo>
                      <a:pt x="101" y="98"/>
                    </a:lnTo>
                    <a:lnTo>
                      <a:pt x="101" y="75"/>
                    </a:lnTo>
                    <a:lnTo>
                      <a:pt x="77" y="75"/>
                    </a:lnTo>
                    <a:lnTo>
                      <a:pt x="84" y="50"/>
                    </a:lnTo>
                    <a:lnTo>
                      <a:pt x="92" y="24"/>
                    </a:lnTo>
                    <a:lnTo>
                      <a:pt x="92" y="0"/>
                    </a:lnTo>
                    <a:lnTo>
                      <a:pt x="69" y="4"/>
                    </a:lnTo>
                    <a:lnTo>
                      <a:pt x="54" y="24"/>
                    </a:lnTo>
                    <a:lnTo>
                      <a:pt x="25" y="30"/>
                    </a:lnTo>
                    <a:lnTo>
                      <a:pt x="8" y="45"/>
                    </a:lnTo>
                    <a:lnTo>
                      <a:pt x="3" y="70"/>
                    </a:lnTo>
                    <a:lnTo>
                      <a:pt x="0" y="104"/>
                    </a:lnTo>
                    <a:lnTo>
                      <a:pt x="0" y="134"/>
                    </a:lnTo>
                    <a:lnTo>
                      <a:pt x="17" y="154"/>
                    </a:lnTo>
                    <a:lnTo>
                      <a:pt x="13" y="18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6375190" y="3530940"/>
                <a:ext cx="193559" cy="321874"/>
              </a:xfrm>
              <a:custGeom>
                <a:avLst/>
                <a:gdLst>
                  <a:gd name="T0" fmla="*/ 13 w 101"/>
                  <a:gd name="T1" fmla="*/ 184 h 184"/>
                  <a:gd name="T2" fmla="*/ 25 w 101"/>
                  <a:gd name="T3" fmla="*/ 184 h 184"/>
                  <a:gd name="T4" fmla="*/ 46 w 101"/>
                  <a:gd name="T5" fmla="*/ 184 h 184"/>
                  <a:gd name="T6" fmla="*/ 73 w 101"/>
                  <a:gd name="T7" fmla="*/ 109 h 184"/>
                  <a:gd name="T8" fmla="*/ 101 w 101"/>
                  <a:gd name="T9" fmla="*/ 98 h 184"/>
                  <a:gd name="T10" fmla="*/ 101 w 101"/>
                  <a:gd name="T11" fmla="*/ 75 h 184"/>
                  <a:gd name="T12" fmla="*/ 77 w 101"/>
                  <a:gd name="T13" fmla="*/ 75 h 184"/>
                  <a:gd name="T14" fmla="*/ 84 w 101"/>
                  <a:gd name="T15" fmla="*/ 50 h 184"/>
                  <a:gd name="T16" fmla="*/ 92 w 101"/>
                  <a:gd name="T17" fmla="*/ 24 h 184"/>
                  <a:gd name="T18" fmla="*/ 92 w 101"/>
                  <a:gd name="T19" fmla="*/ 0 h 184"/>
                  <a:gd name="T20" fmla="*/ 69 w 101"/>
                  <a:gd name="T21" fmla="*/ 4 h 184"/>
                  <a:gd name="T22" fmla="*/ 54 w 101"/>
                  <a:gd name="T23" fmla="*/ 24 h 184"/>
                  <a:gd name="T24" fmla="*/ 25 w 101"/>
                  <a:gd name="T25" fmla="*/ 30 h 184"/>
                  <a:gd name="T26" fmla="*/ 8 w 101"/>
                  <a:gd name="T27" fmla="*/ 45 h 184"/>
                  <a:gd name="T28" fmla="*/ 3 w 101"/>
                  <a:gd name="T29" fmla="*/ 70 h 184"/>
                  <a:gd name="T30" fmla="*/ 0 w 101"/>
                  <a:gd name="T31" fmla="*/ 104 h 184"/>
                  <a:gd name="T32" fmla="*/ 0 w 101"/>
                  <a:gd name="T33" fmla="*/ 134 h 184"/>
                  <a:gd name="T34" fmla="*/ 17 w 101"/>
                  <a:gd name="T35" fmla="*/ 154 h 184"/>
                  <a:gd name="T36" fmla="*/ 13 w 101"/>
                  <a:gd name="T37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1" h="184">
                    <a:moveTo>
                      <a:pt x="13" y="184"/>
                    </a:moveTo>
                    <a:lnTo>
                      <a:pt x="25" y="184"/>
                    </a:lnTo>
                    <a:lnTo>
                      <a:pt x="46" y="184"/>
                    </a:lnTo>
                    <a:lnTo>
                      <a:pt x="73" y="109"/>
                    </a:lnTo>
                    <a:lnTo>
                      <a:pt x="101" y="98"/>
                    </a:lnTo>
                    <a:lnTo>
                      <a:pt x="101" y="75"/>
                    </a:lnTo>
                    <a:lnTo>
                      <a:pt x="77" y="75"/>
                    </a:lnTo>
                    <a:lnTo>
                      <a:pt x="84" y="50"/>
                    </a:lnTo>
                    <a:lnTo>
                      <a:pt x="92" y="24"/>
                    </a:lnTo>
                    <a:lnTo>
                      <a:pt x="92" y="0"/>
                    </a:lnTo>
                    <a:lnTo>
                      <a:pt x="69" y="4"/>
                    </a:lnTo>
                    <a:lnTo>
                      <a:pt x="54" y="24"/>
                    </a:lnTo>
                    <a:lnTo>
                      <a:pt x="25" y="30"/>
                    </a:lnTo>
                    <a:lnTo>
                      <a:pt x="8" y="45"/>
                    </a:lnTo>
                    <a:lnTo>
                      <a:pt x="3" y="70"/>
                    </a:lnTo>
                    <a:lnTo>
                      <a:pt x="0" y="104"/>
                    </a:lnTo>
                    <a:lnTo>
                      <a:pt x="0" y="134"/>
                    </a:lnTo>
                    <a:lnTo>
                      <a:pt x="17" y="154"/>
                    </a:lnTo>
                    <a:lnTo>
                      <a:pt x="13" y="18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6501675" y="3786340"/>
                <a:ext cx="53660" cy="57727"/>
              </a:xfrm>
              <a:custGeom>
                <a:avLst/>
                <a:gdLst>
                  <a:gd name="T0" fmla="*/ 0 w 28"/>
                  <a:gd name="T1" fmla="*/ 3 h 33"/>
                  <a:gd name="T2" fmla="*/ 4 w 28"/>
                  <a:gd name="T3" fmla="*/ 33 h 33"/>
                  <a:gd name="T4" fmla="*/ 28 w 28"/>
                  <a:gd name="T5" fmla="*/ 33 h 33"/>
                  <a:gd name="T6" fmla="*/ 28 w 28"/>
                  <a:gd name="T7" fmla="*/ 9 h 33"/>
                  <a:gd name="T8" fmla="*/ 19 w 28"/>
                  <a:gd name="T9" fmla="*/ 0 h 33"/>
                  <a:gd name="T10" fmla="*/ 0 w 28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3">
                    <a:moveTo>
                      <a:pt x="0" y="3"/>
                    </a:moveTo>
                    <a:lnTo>
                      <a:pt x="4" y="33"/>
                    </a:lnTo>
                    <a:lnTo>
                      <a:pt x="28" y="33"/>
                    </a:lnTo>
                    <a:lnTo>
                      <a:pt x="28" y="9"/>
                    </a:lnTo>
                    <a:lnTo>
                      <a:pt x="19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6501675" y="3786340"/>
                <a:ext cx="53660" cy="57727"/>
              </a:xfrm>
              <a:custGeom>
                <a:avLst/>
                <a:gdLst>
                  <a:gd name="T0" fmla="*/ 0 w 28"/>
                  <a:gd name="T1" fmla="*/ 3 h 33"/>
                  <a:gd name="T2" fmla="*/ 4 w 28"/>
                  <a:gd name="T3" fmla="*/ 33 h 33"/>
                  <a:gd name="T4" fmla="*/ 28 w 28"/>
                  <a:gd name="T5" fmla="*/ 33 h 33"/>
                  <a:gd name="T6" fmla="*/ 28 w 28"/>
                  <a:gd name="T7" fmla="*/ 9 h 33"/>
                  <a:gd name="T8" fmla="*/ 19 w 28"/>
                  <a:gd name="T9" fmla="*/ 0 h 33"/>
                  <a:gd name="T10" fmla="*/ 0 w 28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3">
                    <a:moveTo>
                      <a:pt x="0" y="3"/>
                    </a:moveTo>
                    <a:lnTo>
                      <a:pt x="4" y="33"/>
                    </a:lnTo>
                    <a:lnTo>
                      <a:pt x="28" y="33"/>
                    </a:lnTo>
                    <a:lnTo>
                      <a:pt x="28" y="9"/>
                    </a:lnTo>
                    <a:lnTo>
                      <a:pt x="19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6584081" y="3723365"/>
                <a:ext cx="107320" cy="108458"/>
              </a:xfrm>
              <a:custGeom>
                <a:avLst/>
                <a:gdLst>
                  <a:gd name="T0" fmla="*/ 0 w 56"/>
                  <a:gd name="T1" fmla="*/ 25 h 62"/>
                  <a:gd name="T2" fmla="*/ 4 w 56"/>
                  <a:gd name="T3" fmla="*/ 59 h 62"/>
                  <a:gd name="T4" fmla="*/ 28 w 56"/>
                  <a:gd name="T5" fmla="*/ 62 h 62"/>
                  <a:gd name="T6" fmla="*/ 51 w 56"/>
                  <a:gd name="T7" fmla="*/ 54 h 62"/>
                  <a:gd name="T8" fmla="*/ 43 w 56"/>
                  <a:gd name="T9" fmla="*/ 44 h 62"/>
                  <a:gd name="T10" fmla="*/ 56 w 56"/>
                  <a:gd name="T11" fmla="*/ 25 h 62"/>
                  <a:gd name="T12" fmla="*/ 51 w 56"/>
                  <a:gd name="T13" fmla="*/ 0 h 62"/>
                  <a:gd name="T14" fmla="*/ 0 w 56"/>
                  <a:gd name="T15" fmla="*/ 2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62">
                    <a:moveTo>
                      <a:pt x="0" y="25"/>
                    </a:moveTo>
                    <a:lnTo>
                      <a:pt x="4" y="59"/>
                    </a:lnTo>
                    <a:lnTo>
                      <a:pt x="28" y="62"/>
                    </a:lnTo>
                    <a:lnTo>
                      <a:pt x="51" y="54"/>
                    </a:lnTo>
                    <a:lnTo>
                      <a:pt x="43" y="44"/>
                    </a:lnTo>
                    <a:lnTo>
                      <a:pt x="56" y="25"/>
                    </a:lnTo>
                    <a:lnTo>
                      <a:pt x="51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6584081" y="3723365"/>
                <a:ext cx="107320" cy="108458"/>
              </a:xfrm>
              <a:custGeom>
                <a:avLst/>
                <a:gdLst>
                  <a:gd name="T0" fmla="*/ 0 w 56"/>
                  <a:gd name="T1" fmla="*/ 25 h 62"/>
                  <a:gd name="T2" fmla="*/ 4 w 56"/>
                  <a:gd name="T3" fmla="*/ 59 h 62"/>
                  <a:gd name="T4" fmla="*/ 28 w 56"/>
                  <a:gd name="T5" fmla="*/ 62 h 62"/>
                  <a:gd name="T6" fmla="*/ 51 w 56"/>
                  <a:gd name="T7" fmla="*/ 54 h 62"/>
                  <a:gd name="T8" fmla="*/ 43 w 56"/>
                  <a:gd name="T9" fmla="*/ 44 h 62"/>
                  <a:gd name="T10" fmla="*/ 56 w 56"/>
                  <a:gd name="T11" fmla="*/ 25 h 62"/>
                  <a:gd name="T12" fmla="*/ 51 w 56"/>
                  <a:gd name="T13" fmla="*/ 0 h 62"/>
                  <a:gd name="T14" fmla="*/ 0 w 56"/>
                  <a:gd name="T15" fmla="*/ 2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62">
                    <a:moveTo>
                      <a:pt x="0" y="25"/>
                    </a:moveTo>
                    <a:lnTo>
                      <a:pt x="4" y="59"/>
                    </a:lnTo>
                    <a:lnTo>
                      <a:pt x="28" y="62"/>
                    </a:lnTo>
                    <a:lnTo>
                      <a:pt x="51" y="54"/>
                    </a:lnTo>
                    <a:lnTo>
                      <a:pt x="43" y="44"/>
                    </a:lnTo>
                    <a:lnTo>
                      <a:pt x="56" y="25"/>
                    </a:lnTo>
                    <a:lnTo>
                      <a:pt x="51" y="0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6570666" y="3861561"/>
                <a:ext cx="82406" cy="41984"/>
              </a:xfrm>
              <a:custGeom>
                <a:avLst/>
                <a:gdLst>
                  <a:gd name="T0" fmla="*/ 0 w 43"/>
                  <a:gd name="T1" fmla="*/ 5 h 24"/>
                  <a:gd name="T2" fmla="*/ 10 w 43"/>
                  <a:gd name="T3" fmla="*/ 24 h 24"/>
                  <a:gd name="T4" fmla="*/ 30 w 43"/>
                  <a:gd name="T5" fmla="*/ 19 h 24"/>
                  <a:gd name="T6" fmla="*/ 43 w 43"/>
                  <a:gd name="T7" fmla="*/ 9 h 24"/>
                  <a:gd name="T8" fmla="*/ 25 w 43"/>
                  <a:gd name="T9" fmla="*/ 0 h 24"/>
                  <a:gd name="T10" fmla="*/ 0 w 43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4">
                    <a:moveTo>
                      <a:pt x="0" y="5"/>
                    </a:moveTo>
                    <a:lnTo>
                      <a:pt x="10" y="24"/>
                    </a:lnTo>
                    <a:lnTo>
                      <a:pt x="30" y="19"/>
                    </a:lnTo>
                    <a:lnTo>
                      <a:pt x="43" y="9"/>
                    </a:lnTo>
                    <a:lnTo>
                      <a:pt x="2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6570666" y="3861561"/>
                <a:ext cx="82406" cy="41984"/>
              </a:xfrm>
              <a:custGeom>
                <a:avLst/>
                <a:gdLst>
                  <a:gd name="T0" fmla="*/ 0 w 43"/>
                  <a:gd name="T1" fmla="*/ 5 h 24"/>
                  <a:gd name="T2" fmla="*/ 10 w 43"/>
                  <a:gd name="T3" fmla="*/ 24 h 24"/>
                  <a:gd name="T4" fmla="*/ 30 w 43"/>
                  <a:gd name="T5" fmla="*/ 19 h 24"/>
                  <a:gd name="T6" fmla="*/ 43 w 43"/>
                  <a:gd name="T7" fmla="*/ 9 h 24"/>
                  <a:gd name="T8" fmla="*/ 25 w 43"/>
                  <a:gd name="T9" fmla="*/ 0 h 24"/>
                  <a:gd name="T10" fmla="*/ 0 w 43"/>
                  <a:gd name="T1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4">
                    <a:moveTo>
                      <a:pt x="0" y="5"/>
                    </a:moveTo>
                    <a:lnTo>
                      <a:pt x="10" y="24"/>
                    </a:lnTo>
                    <a:lnTo>
                      <a:pt x="30" y="19"/>
                    </a:lnTo>
                    <a:lnTo>
                      <a:pt x="43" y="9"/>
                    </a:lnTo>
                    <a:lnTo>
                      <a:pt x="2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7160926" y="3175829"/>
                <a:ext cx="74741" cy="55978"/>
              </a:xfrm>
              <a:custGeom>
                <a:avLst/>
                <a:gdLst>
                  <a:gd name="T0" fmla="*/ 16 w 39"/>
                  <a:gd name="T1" fmla="*/ 0 h 32"/>
                  <a:gd name="T2" fmla="*/ 17 w 39"/>
                  <a:gd name="T3" fmla="*/ 2 h 32"/>
                  <a:gd name="T4" fmla="*/ 17 w 39"/>
                  <a:gd name="T5" fmla="*/ 3 h 32"/>
                  <a:gd name="T6" fmla="*/ 19 w 39"/>
                  <a:gd name="T7" fmla="*/ 2 h 32"/>
                  <a:gd name="T8" fmla="*/ 22 w 39"/>
                  <a:gd name="T9" fmla="*/ 2 h 32"/>
                  <a:gd name="T10" fmla="*/ 23 w 39"/>
                  <a:gd name="T11" fmla="*/ 4 h 32"/>
                  <a:gd name="T12" fmla="*/ 26 w 39"/>
                  <a:gd name="T13" fmla="*/ 3 h 32"/>
                  <a:gd name="T14" fmla="*/ 27 w 39"/>
                  <a:gd name="T15" fmla="*/ 6 h 32"/>
                  <a:gd name="T16" fmla="*/ 30 w 39"/>
                  <a:gd name="T17" fmla="*/ 7 h 32"/>
                  <a:gd name="T18" fmla="*/ 34 w 39"/>
                  <a:gd name="T19" fmla="*/ 10 h 32"/>
                  <a:gd name="T20" fmla="*/ 35 w 39"/>
                  <a:gd name="T21" fmla="*/ 11 h 32"/>
                  <a:gd name="T22" fmla="*/ 33 w 39"/>
                  <a:gd name="T23" fmla="*/ 13 h 32"/>
                  <a:gd name="T24" fmla="*/ 33 w 39"/>
                  <a:gd name="T25" fmla="*/ 14 h 32"/>
                  <a:gd name="T26" fmla="*/ 29 w 39"/>
                  <a:gd name="T27" fmla="*/ 14 h 32"/>
                  <a:gd name="T28" fmla="*/ 27 w 39"/>
                  <a:gd name="T29" fmla="*/ 14 h 32"/>
                  <a:gd name="T30" fmla="*/ 26 w 39"/>
                  <a:gd name="T31" fmla="*/ 15 h 32"/>
                  <a:gd name="T32" fmla="*/ 29 w 39"/>
                  <a:gd name="T33" fmla="*/ 18 h 32"/>
                  <a:gd name="T34" fmla="*/ 31 w 39"/>
                  <a:gd name="T35" fmla="*/ 20 h 32"/>
                  <a:gd name="T36" fmla="*/ 34 w 39"/>
                  <a:gd name="T37" fmla="*/ 21 h 32"/>
                  <a:gd name="T38" fmla="*/ 36 w 39"/>
                  <a:gd name="T39" fmla="*/ 24 h 32"/>
                  <a:gd name="T40" fmla="*/ 38 w 39"/>
                  <a:gd name="T41" fmla="*/ 27 h 32"/>
                  <a:gd name="T42" fmla="*/ 38 w 39"/>
                  <a:gd name="T43" fmla="*/ 32 h 32"/>
                  <a:gd name="T44" fmla="*/ 36 w 39"/>
                  <a:gd name="T45" fmla="*/ 32 h 32"/>
                  <a:gd name="T46" fmla="*/ 33 w 39"/>
                  <a:gd name="T47" fmla="*/ 32 h 32"/>
                  <a:gd name="T48" fmla="*/ 30 w 39"/>
                  <a:gd name="T49" fmla="*/ 31 h 32"/>
                  <a:gd name="T50" fmla="*/ 27 w 39"/>
                  <a:gd name="T51" fmla="*/ 28 h 32"/>
                  <a:gd name="T52" fmla="*/ 25 w 39"/>
                  <a:gd name="T53" fmla="*/ 28 h 32"/>
                  <a:gd name="T54" fmla="*/ 24 w 39"/>
                  <a:gd name="T55" fmla="*/ 27 h 32"/>
                  <a:gd name="T56" fmla="*/ 21 w 39"/>
                  <a:gd name="T57" fmla="*/ 24 h 32"/>
                  <a:gd name="T58" fmla="*/ 19 w 39"/>
                  <a:gd name="T59" fmla="*/ 23 h 32"/>
                  <a:gd name="T60" fmla="*/ 16 w 39"/>
                  <a:gd name="T61" fmla="*/ 22 h 32"/>
                  <a:gd name="T62" fmla="*/ 14 w 39"/>
                  <a:gd name="T63" fmla="*/ 24 h 32"/>
                  <a:gd name="T64" fmla="*/ 12 w 39"/>
                  <a:gd name="T65" fmla="*/ 22 h 32"/>
                  <a:gd name="T66" fmla="*/ 10 w 39"/>
                  <a:gd name="T67" fmla="*/ 18 h 32"/>
                  <a:gd name="T68" fmla="*/ 8 w 39"/>
                  <a:gd name="T69" fmla="*/ 17 h 32"/>
                  <a:gd name="T70" fmla="*/ 6 w 39"/>
                  <a:gd name="T71" fmla="*/ 14 h 32"/>
                  <a:gd name="T72" fmla="*/ 4 w 39"/>
                  <a:gd name="T73" fmla="*/ 15 h 32"/>
                  <a:gd name="T74" fmla="*/ 1 w 39"/>
                  <a:gd name="T75" fmla="*/ 15 h 32"/>
                  <a:gd name="T76" fmla="*/ 0 w 39"/>
                  <a:gd name="T77" fmla="*/ 9 h 32"/>
                  <a:gd name="T78" fmla="*/ 4 w 39"/>
                  <a:gd name="T79" fmla="*/ 10 h 32"/>
                  <a:gd name="T80" fmla="*/ 8 w 39"/>
                  <a:gd name="T81" fmla="*/ 9 h 32"/>
                  <a:gd name="T82" fmla="*/ 15 w 39"/>
                  <a:gd name="T83" fmla="*/ 8 h 32"/>
                  <a:gd name="T84" fmla="*/ 12 w 39"/>
                  <a:gd name="T85" fmla="*/ 5 h 32"/>
                  <a:gd name="T86" fmla="*/ 13 w 39"/>
                  <a:gd name="T87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" h="32">
                    <a:moveTo>
                      <a:pt x="15" y="1"/>
                    </a:moveTo>
                    <a:lnTo>
                      <a:pt x="16" y="0"/>
                    </a:lnTo>
                    <a:lnTo>
                      <a:pt x="18" y="1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4" y="12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1" y="15"/>
                    </a:lnTo>
                    <a:lnTo>
                      <a:pt x="29" y="14"/>
                    </a:lnTo>
                    <a:lnTo>
                      <a:pt x="28" y="13"/>
                    </a:lnTo>
                    <a:lnTo>
                      <a:pt x="27" y="14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7" y="16"/>
                    </a:lnTo>
                    <a:lnTo>
                      <a:pt x="29" y="18"/>
                    </a:lnTo>
                    <a:lnTo>
                      <a:pt x="30" y="19"/>
                    </a:lnTo>
                    <a:lnTo>
                      <a:pt x="31" y="20"/>
                    </a:lnTo>
                    <a:lnTo>
                      <a:pt x="32" y="20"/>
                    </a:lnTo>
                    <a:lnTo>
                      <a:pt x="34" y="21"/>
                    </a:lnTo>
                    <a:lnTo>
                      <a:pt x="35" y="23"/>
                    </a:lnTo>
                    <a:lnTo>
                      <a:pt x="36" y="24"/>
                    </a:lnTo>
                    <a:lnTo>
                      <a:pt x="37" y="25"/>
                    </a:lnTo>
                    <a:lnTo>
                      <a:pt x="38" y="27"/>
                    </a:lnTo>
                    <a:lnTo>
                      <a:pt x="39" y="30"/>
                    </a:lnTo>
                    <a:lnTo>
                      <a:pt x="38" y="32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1"/>
                    </a:lnTo>
                    <a:lnTo>
                      <a:pt x="33" y="32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9" y="30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4" y="27"/>
                    </a:lnTo>
                    <a:lnTo>
                      <a:pt x="23" y="26"/>
                    </a:lnTo>
                    <a:lnTo>
                      <a:pt x="21" y="24"/>
                    </a:lnTo>
                    <a:lnTo>
                      <a:pt x="20" y="22"/>
                    </a:lnTo>
                    <a:lnTo>
                      <a:pt x="19" y="23"/>
                    </a:lnTo>
                    <a:lnTo>
                      <a:pt x="18" y="24"/>
                    </a:lnTo>
                    <a:lnTo>
                      <a:pt x="16" y="22"/>
                    </a:lnTo>
                    <a:lnTo>
                      <a:pt x="15" y="23"/>
                    </a:lnTo>
                    <a:lnTo>
                      <a:pt x="14" y="24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2" y="19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5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9"/>
                    </a:lnTo>
                    <a:lnTo>
                      <a:pt x="11" y="10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2" y="5"/>
                    </a:lnTo>
                    <a:lnTo>
                      <a:pt x="12" y="3"/>
                    </a:lnTo>
                    <a:lnTo>
                      <a:pt x="13" y="2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latin typeface="Trebuchet MS" pitchFamily="34" charset="0"/>
                </a:endParaRPr>
              </a:p>
            </p:txBody>
          </p:sp>
          <p:sp>
            <p:nvSpPr>
              <p:cNvPr id="69" name="Freeform 75"/>
              <p:cNvSpPr>
                <a:spLocks/>
              </p:cNvSpPr>
              <p:nvPr/>
            </p:nvSpPr>
            <p:spPr bwMode="auto">
              <a:xfrm>
                <a:off x="6385506" y="4601858"/>
                <a:ext cx="656210" cy="306569"/>
              </a:xfrm>
              <a:custGeom>
                <a:avLst/>
                <a:gdLst>
                  <a:gd name="T0" fmla="*/ 0 w 350"/>
                  <a:gd name="T1" fmla="*/ 95 h 181"/>
                  <a:gd name="T2" fmla="*/ 15 w 350"/>
                  <a:gd name="T3" fmla="*/ 115 h 181"/>
                  <a:gd name="T4" fmla="*/ 5 w 350"/>
                  <a:gd name="T5" fmla="*/ 131 h 181"/>
                  <a:gd name="T6" fmla="*/ 29 w 350"/>
                  <a:gd name="T7" fmla="*/ 140 h 181"/>
                  <a:gd name="T8" fmla="*/ 40 w 350"/>
                  <a:gd name="T9" fmla="*/ 140 h 181"/>
                  <a:gd name="T10" fmla="*/ 52 w 350"/>
                  <a:gd name="T11" fmla="*/ 146 h 181"/>
                  <a:gd name="T12" fmla="*/ 87 w 350"/>
                  <a:gd name="T13" fmla="*/ 135 h 181"/>
                  <a:gd name="T14" fmla="*/ 100 w 350"/>
                  <a:gd name="T15" fmla="*/ 135 h 181"/>
                  <a:gd name="T16" fmla="*/ 120 w 350"/>
                  <a:gd name="T17" fmla="*/ 131 h 181"/>
                  <a:gd name="T18" fmla="*/ 125 w 350"/>
                  <a:gd name="T19" fmla="*/ 150 h 181"/>
                  <a:gd name="T20" fmla="*/ 155 w 350"/>
                  <a:gd name="T21" fmla="*/ 165 h 181"/>
                  <a:gd name="T22" fmla="*/ 193 w 350"/>
                  <a:gd name="T23" fmla="*/ 175 h 181"/>
                  <a:gd name="T24" fmla="*/ 225 w 350"/>
                  <a:gd name="T25" fmla="*/ 181 h 181"/>
                  <a:gd name="T26" fmla="*/ 260 w 350"/>
                  <a:gd name="T27" fmla="*/ 159 h 181"/>
                  <a:gd name="T28" fmla="*/ 273 w 350"/>
                  <a:gd name="T29" fmla="*/ 159 h 181"/>
                  <a:gd name="T30" fmla="*/ 289 w 350"/>
                  <a:gd name="T31" fmla="*/ 156 h 181"/>
                  <a:gd name="T32" fmla="*/ 307 w 350"/>
                  <a:gd name="T33" fmla="*/ 146 h 181"/>
                  <a:gd name="T34" fmla="*/ 322 w 350"/>
                  <a:gd name="T35" fmla="*/ 135 h 181"/>
                  <a:gd name="T36" fmla="*/ 322 w 350"/>
                  <a:gd name="T37" fmla="*/ 115 h 181"/>
                  <a:gd name="T38" fmla="*/ 336 w 350"/>
                  <a:gd name="T39" fmla="*/ 86 h 181"/>
                  <a:gd name="T40" fmla="*/ 350 w 350"/>
                  <a:gd name="T41" fmla="*/ 86 h 181"/>
                  <a:gd name="T42" fmla="*/ 350 w 350"/>
                  <a:gd name="T43" fmla="*/ 60 h 181"/>
                  <a:gd name="T44" fmla="*/ 332 w 350"/>
                  <a:gd name="T45" fmla="*/ 11 h 181"/>
                  <a:gd name="T46" fmla="*/ 303 w 350"/>
                  <a:gd name="T47" fmla="*/ 18 h 181"/>
                  <a:gd name="T48" fmla="*/ 293 w 350"/>
                  <a:gd name="T49" fmla="*/ 7 h 181"/>
                  <a:gd name="T50" fmla="*/ 260 w 350"/>
                  <a:gd name="T51" fmla="*/ 0 h 181"/>
                  <a:gd name="T52" fmla="*/ 241 w 350"/>
                  <a:gd name="T53" fmla="*/ 22 h 181"/>
                  <a:gd name="T54" fmla="*/ 225 w 350"/>
                  <a:gd name="T55" fmla="*/ 25 h 181"/>
                  <a:gd name="T56" fmla="*/ 203 w 350"/>
                  <a:gd name="T57" fmla="*/ 18 h 181"/>
                  <a:gd name="T58" fmla="*/ 182 w 350"/>
                  <a:gd name="T59" fmla="*/ 25 h 181"/>
                  <a:gd name="T60" fmla="*/ 155 w 350"/>
                  <a:gd name="T61" fmla="*/ 60 h 181"/>
                  <a:gd name="T62" fmla="*/ 164 w 350"/>
                  <a:gd name="T63" fmla="*/ 91 h 181"/>
                  <a:gd name="T64" fmla="*/ 143 w 350"/>
                  <a:gd name="T65" fmla="*/ 91 h 181"/>
                  <a:gd name="T66" fmla="*/ 131 w 350"/>
                  <a:gd name="T67" fmla="*/ 86 h 181"/>
                  <a:gd name="T68" fmla="*/ 72 w 350"/>
                  <a:gd name="T69" fmla="*/ 106 h 181"/>
                  <a:gd name="T70" fmla="*/ 49 w 350"/>
                  <a:gd name="T71" fmla="*/ 95 h 181"/>
                  <a:gd name="T72" fmla="*/ 33 w 350"/>
                  <a:gd name="T73" fmla="*/ 106 h 181"/>
                  <a:gd name="T74" fmla="*/ 23 w 350"/>
                  <a:gd name="T75" fmla="*/ 95 h 181"/>
                  <a:gd name="T76" fmla="*/ 9 w 350"/>
                  <a:gd name="T77" fmla="*/ 91 h 181"/>
                  <a:gd name="T78" fmla="*/ 0 w 350"/>
                  <a:gd name="T79" fmla="*/ 9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0" h="181">
                    <a:moveTo>
                      <a:pt x="0" y="95"/>
                    </a:moveTo>
                    <a:lnTo>
                      <a:pt x="15" y="115"/>
                    </a:lnTo>
                    <a:lnTo>
                      <a:pt x="5" y="131"/>
                    </a:lnTo>
                    <a:lnTo>
                      <a:pt x="29" y="140"/>
                    </a:lnTo>
                    <a:lnTo>
                      <a:pt x="40" y="140"/>
                    </a:lnTo>
                    <a:lnTo>
                      <a:pt x="52" y="146"/>
                    </a:lnTo>
                    <a:lnTo>
                      <a:pt x="87" y="135"/>
                    </a:lnTo>
                    <a:lnTo>
                      <a:pt x="100" y="135"/>
                    </a:lnTo>
                    <a:lnTo>
                      <a:pt x="120" y="131"/>
                    </a:lnTo>
                    <a:lnTo>
                      <a:pt x="125" y="150"/>
                    </a:lnTo>
                    <a:lnTo>
                      <a:pt x="155" y="165"/>
                    </a:lnTo>
                    <a:lnTo>
                      <a:pt x="193" y="175"/>
                    </a:lnTo>
                    <a:lnTo>
                      <a:pt x="225" y="181"/>
                    </a:lnTo>
                    <a:lnTo>
                      <a:pt x="260" y="159"/>
                    </a:lnTo>
                    <a:lnTo>
                      <a:pt x="273" y="159"/>
                    </a:lnTo>
                    <a:lnTo>
                      <a:pt x="289" y="156"/>
                    </a:lnTo>
                    <a:lnTo>
                      <a:pt x="307" y="146"/>
                    </a:lnTo>
                    <a:lnTo>
                      <a:pt x="322" y="135"/>
                    </a:lnTo>
                    <a:lnTo>
                      <a:pt x="322" y="115"/>
                    </a:lnTo>
                    <a:lnTo>
                      <a:pt x="336" y="86"/>
                    </a:lnTo>
                    <a:lnTo>
                      <a:pt x="350" y="86"/>
                    </a:lnTo>
                    <a:lnTo>
                      <a:pt x="350" y="60"/>
                    </a:lnTo>
                    <a:lnTo>
                      <a:pt x="332" y="11"/>
                    </a:lnTo>
                    <a:lnTo>
                      <a:pt x="303" y="18"/>
                    </a:lnTo>
                    <a:lnTo>
                      <a:pt x="293" y="7"/>
                    </a:lnTo>
                    <a:lnTo>
                      <a:pt x="260" y="0"/>
                    </a:lnTo>
                    <a:lnTo>
                      <a:pt x="241" y="22"/>
                    </a:lnTo>
                    <a:lnTo>
                      <a:pt x="225" y="25"/>
                    </a:lnTo>
                    <a:lnTo>
                      <a:pt x="203" y="18"/>
                    </a:lnTo>
                    <a:lnTo>
                      <a:pt x="182" y="25"/>
                    </a:lnTo>
                    <a:lnTo>
                      <a:pt x="155" y="60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31" y="86"/>
                    </a:lnTo>
                    <a:lnTo>
                      <a:pt x="72" y="106"/>
                    </a:lnTo>
                    <a:lnTo>
                      <a:pt x="49" y="95"/>
                    </a:lnTo>
                    <a:lnTo>
                      <a:pt x="33" y="106"/>
                    </a:lnTo>
                    <a:lnTo>
                      <a:pt x="23" y="95"/>
                    </a:lnTo>
                    <a:lnTo>
                      <a:pt x="9" y="91"/>
                    </a:lnTo>
                    <a:lnTo>
                      <a:pt x="0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7" name="Freeform 40"/>
            <p:cNvSpPr>
              <a:spLocks/>
            </p:cNvSpPr>
            <p:nvPr/>
          </p:nvSpPr>
          <p:spPr bwMode="auto">
            <a:xfrm>
              <a:off x="3801407" y="3035841"/>
              <a:ext cx="113134" cy="81506"/>
            </a:xfrm>
            <a:custGeom>
              <a:avLst/>
              <a:gdLst>
                <a:gd name="T0" fmla="*/ 0 w 141"/>
                <a:gd name="T1" fmla="*/ 104 h 109"/>
                <a:gd name="T2" fmla="*/ 14 w 141"/>
                <a:gd name="T3" fmla="*/ 100 h 109"/>
                <a:gd name="T4" fmla="*/ 14 w 141"/>
                <a:gd name="T5" fmla="*/ 95 h 109"/>
                <a:gd name="T6" fmla="*/ 26 w 141"/>
                <a:gd name="T7" fmla="*/ 90 h 109"/>
                <a:gd name="T8" fmla="*/ 14 w 141"/>
                <a:gd name="T9" fmla="*/ 79 h 109"/>
                <a:gd name="T10" fmla="*/ 9 w 141"/>
                <a:gd name="T11" fmla="*/ 54 h 109"/>
                <a:gd name="T12" fmla="*/ 9 w 141"/>
                <a:gd name="T13" fmla="*/ 36 h 109"/>
                <a:gd name="T14" fmla="*/ 14 w 141"/>
                <a:gd name="T15" fmla="*/ 29 h 109"/>
                <a:gd name="T16" fmla="*/ 48 w 141"/>
                <a:gd name="T17" fmla="*/ 36 h 109"/>
                <a:gd name="T18" fmla="*/ 83 w 141"/>
                <a:gd name="T19" fmla="*/ 15 h 109"/>
                <a:gd name="T20" fmla="*/ 97 w 141"/>
                <a:gd name="T21" fmla="*/ 15 h 109"/>
                <a:gd name="T22" fmla="*/ 113 w 141"/>
                <a:gd name="T23" fmla="*/ 11 h 109"/>
                <a:gd name="T24" fmla="*/ 131 w 141"/>
                <a:gd name="T25" fmla="*/ 0 h 109"/>
                <a:gd name="T26" fmla="*/ 141 w 141"/>
                <a:gd name="T27" fmla="*/ 11 h 109"/>
                <a:gd name="T28" fmla="*/ 131 w 141"/>
                <a:gd name="T29" fmla="*/ 15 h 109"/>
                <a:gd name="T30" fmla="*/ 131 w 141"/>
                <a:gd name="T31" fmla="*/ 25 h 109"/>
                <a:gd name="T32" fmla="*/ 97 w 141"/>
                <a:gd name="T33" fmla="*/ 40 h 109"/>
                <a:gd name="T34" fmla="*/ 83 w 141"/>
                <a:gd name="T35" fmla="*/ 100 h 109"/>
                <a:gd name="T36" fmla="*/ 48 w 141"/>
                <a:gd name="T37" fmla="*/ 90 h 109"/>
                <a:gd name="T38" fmla="*/ 14 w 141"/>
                <a:gd name="T39" fmla="*/ 109 h 109"/>
                <a:gd name="T40" fmla="*/ 0 w 141"/>
                <a:gd name="T41" fmla="*/ 10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09">
                  <a:moveTo>
                    <a:pt x="0" y="104"/>
                  </a:moveTo>
                  <a:lnTo>
                    <a:pt x="14" y="100"/>
                  </a:lnTo>
                  <a:lnTo>
                    <a:pt x="14" y="95"/>
                  </a:lnTo>
                  <a:lnTo>
                    <a:pt x="26" y="90"/>
                  </a:lnTo>
                  <a:lnTo>
                    <a:pt x="14" y="79"/>
                  </a:lnTo>
                  <a:lnTo>
                    <a:pt x="9" y="54"/>
                  </a:lnTo>
                  <a:lnTo>
                    <a:pt x="9" y="36"/>
                  </a:lnTo>
                  <a:lnTo>
                    <a:pt x="14" y="29"/>
                  </a:lnTo>
                  <a:lnTo>
                    <a:pt x="48" y="36"/>
                  </a:lnTo>
                  <a:lnTo>
                    <a:pt x="83" y="15"/>
                  </a:lnTo>
                  <a:lnTo>
                    <a:pt x="97" y="15"/>
                  </a:lnTo>
                  <a:lnTo>
                    <a:pt x="113" y="11"/>
                  </a:lnTo>
                  <a:lnTo>
                    <a:pt x="131" y="0"/>
                  </a:lnTo>
                  <a:lnTo>
                    <a:pt x="141" y="11"/>
                  </a:lnTo>
                  <a:lnTo>
                    <a:pt x="131" y="15"/>
                  </a:lnTo>
                  <a:lnTo>
                    <a:pt x="131" y="25"/>
                  </a:lnTo>
                  <a:lnTo>
                    <a:pt x="97" y="40"/>
                  </a:lnTo>
                  <a:lnTo>
                    <a:pt x="83" y="100"/>
                  </a:lnTo>
                  <a:lnTo>
                    <a:pt x="48" y="90"/>
                  </a:lnTo>
                  <a:lnTo>
                    <a:pt x="14" y="109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solidFill>
                <a:srgbClr val="FFFFFF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cxnSp>
        <p:nvCxnSpPr>
          <p:cNvPr id="73" name="Rett linje 72"/>
          <p:cNvCxnSpPr/>
          <p:nvPr/>
        </p:nvCxnSpPr>
        <p:spPr bwMode="auto">
          <a:xfrm flipH="1">
            <a:off x="4410482" y="1965902"/>
            <a:ext cx="2604" cy="409765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18</a:t>
            </a:r>
            <a:endParaRPr lang="nb-NO" dirty="0"/>
          </a:p>
        </p:txBody>
      </p:sp>
      <p:sp>
        <p:nvSpPr>
          <p:cNvPr id="70" name="Rektangel 69"/>
          <p:cNvSpPr/>
          <p:nvPr/>
        </p:nvSpPr>
        <p:spPr>
          <a:xfrm>
            <a:off x="4572000" y="1950002"/>
            <a:ext cx="41512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Wingdings" panose="05000000000000000000" pitchFamily="2" charset="2"/>
              <a:buChar char="ü"/>
            </a:pPr>
            <a:r>
              <a:rPr lang="nb-NO" dirty="0" smtClean="0">
                <a:solidFill>
                  <a:srgbClr val="414042"/>
                </a:solidFill>
              </a:rPr>
              <a:t>Lavere priser</a:t>
            </a:r>
          </a:p>
          <a:p>
            <a:pPr marL="360363" indent="-360363"/>
            <a:r>
              <a:rPr lang="nb-NO" dirty="0" smtClean="0">
                <a:solidFill>
                  <a:srgbClr val="414042"/>
                </a:solidFill>
              </a:rPr>
              <a:t> </a:t>
            </a: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nb-NO" dirty="0" smtClean="0">
                <a:solidFill>
                  <a:srgbClr val="414042"/>
                </a:solidFill>
              </a:rPr>
              <a:t>Lavere utslipp </a:t>
            </a:r>
          </a:p>
          <a:p>
            <a:pPr marL="360363" indent="-360363"/>
            <a:endParaRPr lang="nb-NO" dirty="0" smtClean="0">
              <a:solidFill>
                <a:srgbClr val="414042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nb-NO" dirty="0" smtClean="0">
                <a:solidFill>
                  <a:srgbClr val="414042"/>
                </a:solidFill>
              </a:rPr>
              <a:t>Bedre utnyttelse av produksjon og nett</a:t>
            </a:r>
          </a:p>
          <a:p>
            <a:endParaRPr lang="nb-NO" dirty="0" smtClean="0">
              <a:solidFill>
                <a:srgbClr val="414042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nb-NO" dirty="0" smtClean="0">
                <a:solidFill>
                  <a:srgbClr val="414042"/>
                </a:solidFill>
              </a:rPr>
              <a:t>Økt forsyningssikkerhet</a:t>
            </a:r>
          </a:p>
          <a:p>
            <a:endParaRPr lang="nb-NO" dirty="0" smtClean="0">
              <a:solidFill>
                <a:srgbClr val="414042"/>
              </a:solidFill>
            </a:endParaRPr>
          </a:p>
          <a:p>
            <a:pPr marL="360363" indent="-360363">
              <a:buFont typeface="Wingdings" panose="05000000000000000000" pitchFamily="2" charset="2"/>
              <a:buChar char="ü"/>
            </a:pPr>
            <a:r>
              <a:rPr lang="nb-NO" dirty="0" smtClean="0">
                <a:solidFill>
                  <a:srgbClr val="414042"/>
                </a:solidFill>
              </a:rPr>
              <a:t>Verdiskapning: </a:t>
            </a:r>
            <a:r>
              <a:rPr lang="nb-NO" dirty="0" smtClean="0">
                <a:solidFill>
                  <a:srgbClr val="41404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20-40 BNOK årlig</a:t>
            </a:r>
            <a:endParaRPr lang="nb-NO" dirty="0" smtClean="0">
              <a:solidFill>
                <a:srgbClr val="414042"/>
              </a:solidFill>
            </a:endParaRPr>
          </a:p>
          <a:p>
            <a:pPr marL="622300" indent="-622300"/>
            <a:endParaRPr lang="nb-NO" sz="2400" dirty="0">
              <a:solidFill>
                <a:srgbClr val="26316D"/>
              </a:solidFill>
            </a:endParaRPr>
          </a:p>
        </p:txBody>
      </p:sp>
      <p:sp>
        <p:nvSpPr>
          <p:cNvPr id="71" name="Tittel 1"/>
          <p:cNvSpPr>
            <a:spLocks noGrp="1"/>
          </p:cNvSpPr>
          <p:nvPr>
            <p:ph type="title"/>
          </p:nvPr>
        </p:nvSpPr>
        <p:spPr>
          <a:xfrm>
            <a:off x="936000" y="583983"/>
            <a:ext cx="7308690" cy="800219"/>
          </a:xfrm>
        </p:spPr>
        <p:txBody>
          <a:bodyPr/>
          <a:lstStyle/>
          <a:p>
            <a:r>
              <a:rPr lang="nb-NO" sz="3200" dirty="0" smtClean="0"/>
              <a:t>Bedre Markeder</a:t>
            </a:r>
            <a:br>
              <a:rPr lang="nb-NO" sz="3200" dirty="0" smtClean="0"/>
            </a:br>
            <a:r>
              <a:rPr lang="nb-NO" sz="2000" dirty="0" smtClean="0"/>
              <a:t>Spotmarkedet – verdens største multinasjonale kraftmarked </a:t>
            </a:r>
            <a:endParaRPr lang="nb-NO" sz="2000" dirty="0"/>
          </a:p>
        </p:txBody>
      </p:sp>
      <p:sp>
        <p:nvSpPr>
          <p:cNvPr id="75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en-US" dirty="0" smtClean="0"/>
              <a:t>The future is </a:t>
            </a:r>
            <a:r>
              <a:rPr lang="en-US" b="1" dirty="0" smtClean="0"/>
              <a:t>electric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09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Om Statnett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41445" y="1639518"/>
            <a:ext cx="4618396" cy="4525963"/>
          </a:xfrm>
        </p:spPr>
        <p:txBody>
          <a:bodyPr>
            <a:normAutofit/>
          </a:bodyPr>
          <a:lstStyle/>
          <a:p>
            <a:r>
              <a:rPr lang="nb-NO" sz="1800" dirty="0" smtClean="0"/>
              <a:t>Statlig eid av Olje- og energidepartementet</a:t>
            </a:r>
          </a:p>
          <a:p>
            <a:r>
              <a:rPr lang="nb-NO" sz="1800" dirty="0" smtClean="0"/>
              <a:t>Drifter</a:t>
            </a:r>
          </a:p>
          <a:p>
            <a:pPr lvl="1"/>
            <a:r>
              <a:rPr lang="nb-NO" sz="1600" dirty="0" smtClean="0"/>
              <a:t>11 000 høyspentlinjer</a:t>
            </a:r>
          </a:p>
          <a:p>
            <a:pPr lvl="1"/>
            <a:r>
              <a:rPr lang="nb-NO" sz="1600" dirty="0" smtClean="0"/>
              <a:t>150 transformatorstasjoner</a:t>
            </a:r>
          </a:p>
          <a:p>
            <a:pPr marL="457200" lvl="1" indent="0">
              <a:buNone/>
            </a:pPr>
            <a:endParaRPr lang="nb-NO" sz="1400" dirty="0" smtClean="0"/>
          </a:p>
          <a:p>
            <a:r>
              <a:rPr lang="nb-NO" sz="1800" dirty="0" smtClean="0"/>
              <a:t>Overvåker kraftsystemet kontinuerlig gjennom en landssentral og tre regionsentraler </a:t>
            </a:r>
          </a:p>
          <a:p>
            <a:pPr marL="0" indent="0">
              <a:buNone/>
            </a:pPr>
            <a:endParaRPr lang="nb-NO" sz="1800" dirty="0" smtClean="0"/>
          </a:p>
          <a:p>
            <a:r>
              <a:rPr lang="nb-NO" sz="1800" dirty="0" smtClean="0"/>
              <a:t>Underlagt energiloven </a:t>
            </a:r>
          </a:p>
          <a:p>
            <a:pPr lvl="1"/>
            <a:r>
              <a:rPr lang="nb-NO" sz="1600" dirty="0" smtClean="0"/>
              <a:t>Pliktet til å knytte til nye forbrukere og produsenter</a:t>
            </a:r>
          </a:p>
          <a:p>
            <a:pPr lvl="1"/>
            <a:endParaRPr lang="nb-NO" sz="1400" dirty="0"/>
          </a:p>
          <a:p>
            <a:r>
              <a:rPr lang="nb-NO" sz="1800" dirty="0" smtClean="0"/>
              <a:t>Balanse 45 BNOK</a:t>
            </a:r>
          </a:p>
          <a:p>
            <a:r>
              <a:rPr lang="nb-NO" sz="1800" dirty="0" smtClean="0"/>
              <a:t>Finansiert gjennom </a:t>
            </a:r>
            <a:r>
              <a:rPr lang="nb-NO" sz="1800" dirty="0" err="1" smtClean="0"/>
              <a:t>sentralnettariffen</a:t>
            </a:r>
            <a:endParaRPr lang="nb-NO" sz="1800" dirty="0" smtClean="0"/>
          </a:p>
          <a:p>
            <a:endParaRPr lang="nb-NO" sz="1800" dirty="0" smtClean="0"/>
          </a:p>
          <a:p>
            <a:endParaRPr lang="nb-NO" sz="1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2</a:t>
            </a:fld>
            <a:endParaRPr lang="nb-NO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841" y="1639518"/>
            <a:ext cx="2674311" cy="35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0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073690" y="116632"/>
            <a:ext cx="7491987" cy="1131797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 smtClean="0"/>
              <a:t>Statnett</a:t>
            </a:r>
            <a:r>
              <a:rPr lang="en-US" sz="3200" dirty="0" smtClean="0"/>
              <a:t> </a:t>
            </a:r>
            <a:r>
              <a:rPr lang="en-US" sz="3200" dirty="0" err="1" smtClean="0"/>
              <a:t>bruker</a:t>
            </a:r>
            <a:r>
              <a:rPr lang="en-US" sz="3200" dirty="0" smtClean="0"/>
              <a:t> </a:t>
            </a:r>
            <a:r>
              <a:rPr lang="en-US" sz="3200" dirty="0" err="1" smtClean="0"/>
              <a:t>ulike</a:t>
            </a:r>
            <a:r>
              <a:rPr lang="en-US" sz="3200" dirty="0" smtClean="0"/>
              <a:t> </a:t>
            </a:r>
            <a:r>
              <a:rPr lang="en-US" sz="3200" dirty="0" err="1" smtClean="0"/>
              <a:t>arenaer</a:t>
            </a:r>
            <a:r>
              <a:rPr lang="en-US" sz="3200" dirty="0" smtClean="0"/>
              <a:t> </a:t>
            </a:r>
            <a:r>
              <a:rPr lang="en-US" sz="3200" dirty="0" err="1" smtClean="0"/>
              <a:t>aktivt</a:t>
            </a:r>
            <a:endParaRPr lang="en-US" sz="3200" dirty="0"/>
          </a:p>
        </p:txBody>
      </p:sp>
      <p:grpSp>
        <p:nvGrpSpPr>
          <p:cNvPr id="5" name="Gruppe 4"/>
          <p:cNvGrpSpPr/>
          <p:nvPr/>
        </p:nvGrpSpPr>
        <p:grpSpPr>
          <a:xfrm>
            <a:off x="1073690" y="1984079"/>
            <a:ext cx="2012505" cy="1831677"/>
            <a:chOff x="1482870" y="2470782"/>
            <a:chExt cx="1915204" cy="1696346"/>
          </a:xfrm>
        </p:grpSpPr>
        <p:sp>
          <p:nvSpPr>
            <p:cNvPr id="28" name="Rektangel 27"/>
            <p:cNvSpPr/>
            <p:nvPr/>
          </p:nvSpPr>
          <p:spPr>
            <a:xfrm>
              <a:off x="1482870" y="2470782"/>
              <a:ext cx="1915204" cy="1696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1493652" y="2506786"/>
              <a:ext cx="1901385" cy="5084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Nordic and European cooperation and organizations</a:t>
              </a:r>
              <a:endParaRPr lang="en-US" sz="12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889" y="3457305"/>
              <a:ext cx="1231519" cy="484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pe 5"/>
          <p:cNvGrpSpPr/>
          <p:nvPr/>
        </p:nvGrpSpPr>
        <p:grpSpPr>
          <a:xfrm>
            <a:off x="3347864" y="3000775"/>
            <a:ext cx="2066028" cy="2011126"/>
            <a:chOff x="3553604" y="2468695"/>
            <a:chExt cx="1937184" cy="1698434"/>
          </a:xfrm>
        </p:grpSpPr>
        <p:sp>
          <p:nvSpPr>
            <p:cNvPr id="27" name="Rektangel 26"/>
            <p:cNvSpPr/>
            <p:nvPr/>
          </p:nvSpPr>
          <p:spPr>
            <a:xfrm>
              <a:off x="3553605" y="2468695"/>
              <a:ext cx="1915204" cy="1698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3553604" y="2501367"/>
              <a:ext cx="1937184" cy="3636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Key role in establishing market platforms</a:t>
              </a:r>
              <a:endParaRPr lang="en-US" sz="1200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913" y="3057285"/>
              <a:ext cx="1642030" cy="1084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uppe 9"/>
          <p:cNvGrpSpPr/>
          <p:nvPr/>
        </p:nvGrpSpPr>
        <p:grpSpPr>
          <a:xfrm>
            <a:off x="5652120" y="4320145"/>
            <a:ext cx="1955170" cy="1994943"/>
            <a:chOff x="6289238" y="2081176"/>
            <a:chExt cx="2649672" cy="2623433"/>
          </a:xfrm>
        </p:grpSpPr>
        <p:grpSp>
          <p:nvGrpSpPr>
            <p:cNvPr id="8" name="Gruppe 7"/>
            <p:cNvGrpSpPr/>
            <p:nvPr/>
          </p:nvGrpSpPr>
          <p:grpSpPr>
            <a:xfrm>
              <a:off x="6289238" y="2081176"/>
              <a:ext cx="2649672" cy="2623433"/>
              <a:chOff x="5554491" y="2468695"/>
              <a:chExt cx="1929185" cy="1698434"/>
            </a:xfrm>
          </p:grpSpPr>
          <p:sp>
            <p:nvSpPr>
              <p:cNvPr id="4" name="Rektangel 3"/>
              <p:cNvSpPr/>
              <p:nvPr/>
            </p:nvSpPr>
            <p:spPr>
              <a:xfrm>
                <a:off x="5568470" y="2468695"/>
                <a:ext cx="1915204" cy="16984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554491" y="2492659"/>
                <a:ext cx="1929185" cy="513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Exploiting opportunities related to interconnectors</a:t>
                </a:r>
                <a:endParaRPr lang="en-US" sz="1200" dirty="0"/>
              </a:p>
            </p:txBody>
          </p:sp>
        </p:grpSp>
        <p:pic>
          <p:nvPicPr>
            <p:cNvPr id="20" name="Picture 4" descr="Norge har planlagt å legge flere sjøkabler til Europa. Ved økt eksport vil strømprisen stige, mener flere.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77"/>
            <a:stretch/>
          </p:blipFill>
          <p:spPr bwMode="auto">
            <a:xfrm>
              <a:off x="6523029" y="3181480"/>
              <a:ext cx="2220921" cy="136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en-US" dirty="0" smtClean="0"/>
              <a:t>The future is </a:t>
            </a:r>
            <a:r>
              <a:rPr lang="en-US" b="1" dirty="0" smtClean="0"/>
              <a:t>electric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48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936000" y="643915"/>
            <a:ext cx="7308690" cy="984885"/>
          </a:xfrm>
        </p:spPr>
        <p:txBody>
          <a:bodyPr/>
          <a:lstStyle/>
          <a:p>
            <a:r>
              <a:rPr lang="nb-NO" sz="3600" dirty="0" smtClean="0"/>
              <a:t>Norge i Energiunionen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800" i="1" dirty="0" smtClean="0"/>
              <a:t>3 suksesskriterier</a:t>
            </a:r>
            <a:endParaRPr lang="nb-NO" sz="3200" i="1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936000" y="2060848"/>
            <a:ext cx="7230672" cy="1800200"/>
          </a:xfrm>
        </p:spPr>
        <p:txBody>
          <a:bodyPr>
            <a:normAutofit/>
          </a:bodyPr>
          <a:lstStyle/>
          <a:p>
            <a:r>
              <a:rPr lang="nb-NO" sz="1800" dirty="0" smtClean="0"/>
              <a:t>Balansert utvikling av det nordiske kraftsystemet mot 2030</a:t>
            </a:r>
          </a:p>
          <a:p>
            <a:endParaRPr lang="nb-NO" sz="1800" dirty="0" smtClean="0"/>
          </a:p>
          <a:p>
            <a:r>
              <a:rPr lang="nb-NO" sz="1800" dirty="0" smtClean="0"/>
              <a:t>Nordiske myndigheter må utnytte regionaliseringen</a:t>
            </a:r>
          </a:p>
          <a:p>
            <a:endParaRPr lang="nb-NO" sz="1800" dirty="0" smtClean="0"/>
          </a:p>
          <a:p>
            <a:r>
              <a:rPr lang="nb-NO" sz="1800" dirty="0" smtClean="0"/>
              <a:t>Norge og Norden må fortsette å eksportere piloter for europeisk markedsutvikling</a:t>
            </a:r>
          </a:p>
          <a:p>
            <a:endParaRPr lang="nb-NO" sz="1800" dirty="0" smtClean="0"/>
          </a:p>
          <a:p>
            <a:endParaRPr lang="nb-NO" sz="180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19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4294967295"/>
          </p:nvPr>
        </p:nvSpPr>
        <p:spPr>
          <a:xfrm>
            <a:off x="179512" y="6510273"/>
            <a:ext cx="1770063" cy="223838"/>
          </a:xfrm>
        </p:spPr>
        <p:txBody>
          <a:bodyPr/>
          <a:lstStyle/>
          <a:p>
            <a:r>
              <a:rPr lang="nb-NO" b="1" dirty="0" smtClean="0"/>
              <a:t>Fremtiden er elektrisk</a:t>
            </a:r>
            <a:endParaRPr lang="nb-NO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887" y="4017214"/>
            <a:ext cx="6550898" cy="2232248"/>
          </a:xfrm>
          <a:prstGeom prst="roundRect">
            <a:avLst>
              <a:gd name="adj" fmla="val 5401"/>
            </a:avLst>
          </a:prstGeom>
        </p:spPr>
      </p:pic>
    </p:spTree>
    <p:extLst>
      <p:ext uri="{BB962C8B-B14F-4D97-AF65-F5344CB8AC3E}">
        <p14:creationId xmlns:p14="http://schemas.microsoft.com/office/powerpoint/2010/main" val="11168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bilde 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552" y="5039598"/>
            <a:ext cx="5397227" cy="523220"/>
          </a:xfrm>
        </p:spPr>
        <p:txBody>
          <a:bodyPr/>
          <a:lstStyle/>
          <a:p>
            <a:r>
              <a:rPr lang="nb-NO" dirty="0" smtClean="0"/>
              <a:t>Takk for oppmerksomheten</a:t>
            </a:r>
            <a:endParaRPr lang="nb-NO" dirty="0"/>
          </a:p>
        </p:txBody>
      </p:sp>
      <p:sp>
        <p:nvSpPr>
          <p:cNvPr id="5" name="Plassholder for lysbildenummer 3"/>
          <p:cNvSpPr txBox="1">
            <a:spLocks/>
          </p:cNvSpPr>
          <p:nvPr/>
        </p:nvSpPr>
        <p:spPr>
          <a:xfrm>
            <a:off x="3505200" y="6509661"/>
            <a:ext cx="2133600" cy="224450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sz="1300" dirty="0">
                <a:solidFill>
                  <a:srgbClr val="414042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988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Plassholder for dato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v"/>
              <a:defRPr sz="17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4E3F94-8B2D-49B5-AC54-6E787B3D923A}" type="datetime4">
              <a:rPr lang="nb-NO" altLang="nb-NO" sz="900" smtClean="0"/>
              <a:pPr>
                <a:spcBef>
                  <a:spcPct val="0"/>
                </a:spcBef>
                <a:buFontTx/>
                <a:buNone/>
              </a:pPr>
              <a:t>23. mai 2016</a:t>
            </a:fld>
            <a:endParaRPr lang="nb-NO" altLang="nb-NO" sz="900" dirty="0" smtClean="0"/>
          </a:p>
        </p:txBody>
      </p:sp>
      <p:sp>
        <p:nvSpPr>
          <p:cNvPr id="10" name="Rektangel 9"/>
          <p:cNvSpPr/>
          <p:nvPr/>
        </p:nvSpPr>
        <p:spPr bwMode="auto">
          <a:xfrm>
            <a:off x="3357563" y="1785938"/>
            <a:ext cx="1714500" cy="1143000"/>
          </a:xfrm>
          <a:prstGeom prst="rect">
            <a:avLst/>
          </a:prstGeom>
          <a:noFill/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6357938" y="3714750"/>
            <a:ext cx="1958975" cy="1371600"/>
          </a:xfrm>
          <a:prstGeom prst="rect">
            <a:avLst/>
          </a:prstGeom>
          <a:noFill/>
          <a:ln w="222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nb-NO" dirty="0">
              <a:latin typeface="Arial" charset="0"/>
              <a:ea typeface="ヒラギノ角ゴ Pro W3" pitchFamily="1" charset="-128"/>
              <a:cs typeface="+mn-cs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357563" y="2369344"/>
            <a:ext cx="17145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nb-NO" sz="1600" kern="0" baseline="0" dirty="0" smtClean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Regional kraftbørs</a:t>
            </a:r>
            <a:endParaRPr lang="nb-NO" sz="1600" kern="0" baseline="0" dirty="0">
              <a:solidFill>
                <a:srgbClr val="666666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272" name="Rett pil 19"/>
          <p:cNvCxnSpPr>
            <a:cxnSpLocks noChangeShapeType="1"/>
          </p:cNvCxnSpPr>
          <p:nvPr/>
        </p:nvCxnSpPr>
        <p:spPr bwMode="auto">
          <a:xfrm rot="10800000">
            <a:off x="5286375" y="2500313"/>
            <a:ext cx="1643063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Rett pil 21"/>
          <p:cNvCxnSpPr>
            <a:cxnSpLocks noChangeShapeType="1"/>
          </p:cNvCxnSpPr>
          <p:nvPr/>
        </p:nvCxnSpPr>
        <p:spPr bwMode="auto">
          <a:xfrm flipV="1">
            <a:off x="1643063" y="2500313"/>
            <a:ext cx="1571625" cy="1071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kstSylinder 26"/>
          <p:cNvSpPr txBox="1"/>
          <p:nvPr/>
        </p:nvSpPr>
        <p:spPr>
          <a:xfrm>
            <a:off x="1357313" y="2643188"/>
            <a:ext cx="1143000" cy="354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nb-NO" sz="1700" i="1" kern="0" baseline="0" dirty="0" smtClean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Kapasitet</a:t>
            </a:r>
            <a:endParaRPr lang="nb-NO" sz="1700" i="1" kern="0" baseline="0" dirty="0">
              <a:solidFill>
                <a:srgbClr val="6666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kstSylinder 29"/>
          <p:cNvSpPr txBox="1"/>
          <p:nvPr/>
        </p:nvSpPr>
        <p:spPr>
          <a:xfrm>
            <a:off x="6143625" y="2500313"/>
            <a:ext cx="164500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nb-NO" sz="1700" i="1" kern="0" baseline="0" dirty="0" smtClean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Legger inn bud</a:t>
            </a:r>
            <a:endParaRPr lang="nb-NO" sz="1700" i="1" kern="0" baseline="0" dirty="0">
              <a:solidFill>
                <a:srgbClr val="666666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276" name="Gruppe 40"/>
          <p:cNvGrpSpPr>
            <a:grpSpLocks/>
          </p:cNvGrpSpPr>
          <p:nvPr/>
        </p:nvGrpSpPr>
        <p:grpSpPr bwMode="auto">
          <a:xfrm>
            <a:off x="3344862" y="3714750"/>
            <a:ext cx="2553493" cy="2718206"/>
            <a:chOff x="3487723" y="3714752"/>
            <a:chExt cx="2554201" cy="2718791"/>
          </a:xfrm>
        </p:grpSpPr>
        <p:sp>
          <p:nvSpPr>
            <p:cNvPr id="12" name="Rektangel 11"/>
            <p:cNvSpPr/>
            <p:nvPr/>
          </p:nvSpPr>
          <p:spPr bwMode="auto">
            <a:xfrm>
              <a:off x="3500430" y="3714752"/>
              <a:ext cx="1929348" cy="1370308"/>
            </a:xfrm>
            <a:prstGeom prst="rect">
              <a:avLst/>
            </a:prstGeom>
            <a:noFill/>
            <a:ln w="222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nb-NO" dirty="0">
                <a:latin typeface="Arial" charset="0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13" name="TekstSylinder 12"/>
            <p:cNvSpPr txBox="1"/>
            <p:nvPr/>
          </p:nvSpPr>
          <p:spPr>
            <a:xfrm>
              <a:off x="3719565" y="4653167"/>
              <a:ext cx="1572062" cy="3699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algn="ctr" eaLnBrk="1" hangingPunct="1">
                <a:spcBef>
                  <a:spcPct val="20000"/>
                </a:spcBef>
                <a:defRPr/>
              </a:pPr>
              <a:r>
                <a:rPr lang="nb-NO" sz="1800" b="1" kern="0" baseline="0" dirty="0" smtClean="0">
                  <a:solidFill>
                    <a:srgbClr val="666666"/>
                  </a:solidFill>
                  <a:latin typeface="+mn-lt"/>
                  <a:ea typeface="+mn-ea"/>
                  <a:cs typeface="+mn-cs"/>
                </a:rPr>
                <a:t>Distribusjon</a:t>
              </a:r>
              <a:endParaRPr lang="nb-NO" sz="2000" b="1" kern="0" baseline="0" dirty="0">
                <a:solidFill>
                  <a:srgbClr val="66666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TekstSylinder 30"/>
            <p:cNvSpPr txBox="1"/>
            <p:nvPr/>
          </p:nvSpPr>
          <p:spPr>
            <a:xfrm>
              <a:off x="3487723" y="5189858"/>
              <a:ext cx="2554201" cy="1243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 eaLnBrk="1" hangingPunct="1">
                <a:spcBef>
                  <a:spcPct val="20000"/>
                </a:spcBef>
                <a:buFont typeface="Symbol" pitchFamily="18" charset="2"/>
                <a:buChar char=""/>
                <a:defRPr/>
              </a:pPr>
              <a:r>
                <a:rPr lang="nb-NO" sz="1700" kern="0" baseline="0" dirty="0" smtClean="0">
                  <a:solidFill>
                    <a:srgbClr val="666666"/>
                  </a:solidFill>
                  <a:latin typeface="+mn-lt"/>
                  <a:ea typeface="+mn-ea"/>
                  <a:cs typeface="+mn-cs"/>
                </a:rPr>
                <a:t>Sluttbruker</a:t>
              </a:r>
            </a:p>
            <a:p>
              <a:pPr marL="177800" indent="-177800" eaLnBrk="1" hangingPunct="1">
                <a:spcBef>
                  <a:spcPct val="20000"/>
                </a:spcBef>
                <a:buFont typeface="Symbol" pitchFamily="18" charset="2"/>
                <a:buChar char=""/>
                <a:defRPr/>
              </a:pPr>
              <a:r>
                <a:rPr lang="nb-NO" sz="1700" kern="0" baseline="0" dirty="0" smtClean="0">
                  <a:solidFill>
                    <a:srgbClr val="666666"/>
                  </a:solidFill>
                  <a:latin typeface="+mn-lt"/>
                  <a:ea typeface="+mn-ea"/>
                  <a:cs typeface="+mn-cs"/>
                </a:rPr>
                <a:t>Ca. 140 nettselskap</a:t>
              </a:r>
            </a:p>
            <a:p>
              <a:pPr marL="177800" indent="-177800" eaLnBrk="1" hangingPunct="1">
                <a:spcBef>
                  <a:spcPct val="20000"/>
                </a:spcBef>
                <a:buFont typeface="Symbol" pitchFamily="18" charset="2"/>
                <a:buChar char=""/>
                <a:defRPr/>
              </a:pPr>
              <a:r>
                <a:rPr lang="nb-NO" sz="1700" kern="0" baseline="0" dirty="0" smtClean="0">
                  <a:solidFill>
                    <a:srgbClr val="666666"/>
                  </a:solidFill>
                  <a:latin typeface="+mn-lt"/>
                  <a:ea typeface="+mn-ea"/>
                  <a:cs typeface="+mn-cs"/>
                </a:rPr>
                <a:t>I hovedsak kommunalt eierskap</a:t>
              </a:r>
              <a:endParaRPr lang="nb-NO" sz="1700" kern="0" baseline="0" dirty="0">
                <a:solidFill>
                  <a:srgbClr val="666666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277" name="Gruppe 41"/>
          <p:cNvGrpSpPr>
            <a:grpSpLocks/>
          </p:cNvGrpSpPr>
          <p:nvPr/>
        </p:nvGrpSpPr>
        <p:grpSpPr bwMode="auto">
          <a:xfrm>
            <a:off x="325234" y="3714748"/>
            <a:ext cx="2068716" cy="2815430"/>
            <a:chOff x="574487" y="3714752"/>
            <a:chExt cx="2069356" cy="2816315"/>
          </a:xfrm>
        </p:grpSpPr>
        <p:sp>
          <p:nvSpPr>
            <p:cNvPr id="6" name="Rektangel 5"/>
            <p:cNvSpPr/>
            <p:nvPr/>
          </p:nvSpPr>
          <p:spPr bwMode="auto">
            <a:xfrm>
              <a:off x="714434" y="3714752"/>
              <a:ext cx="1929409" cy="1370443"/>
            </a:xfrm>
            <a:prstGeom prst="rect">
              <a:avLst/>
            </a:prstGeom>
            <a:noFill/>
            <a:ln w="222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nb-NO" dirty="0">
                <a:latin typeface="Arial" charset="0"/>
                <a:ea typeface="ヒラギノ角ゴ Pro W3" pitchFamily="1" charset="-128"/>
                <a:cs typeface="+mn-cs"/>
              </a:endParaRPr>
            </a:p>
          </p:txBody>
        </p:sp>
        <p:sp>
          <p:nvSpPr>
            <p:cNvPr id="32" name="TekstSylinder 31"/>
            <p:cNvSpPr txBox="1"/>
            <p:nvPr/>
          </p:nvSpPr>
          <p:spPr>
            <a:xfrm>
              <a:off x="574487" y="5234921"/>
              <a:ext cx="1966211" cy="12961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7800" indent="-177800" eaLnBrk="1" hangingPunct="1">
                <a:spcBef>
                  <a:spcPct val="20000"/>
                </a:spcBef>
                <a:buFont typeface="Symbol" pitchFamily="18" charset="2"/>
                <a:buChar char=""/>
                <a:defRPr/>
              </a:pPr>
              <a:r>
                <a:rPr lang="nb-NO" sz="1700" kern="0" baseline="0" dirty="0" smtClean="0">
                  <a:solidFill>
                    <a:srgbClr val="666666"/>
                  </a:solidFill>
                  <a:latin typeface="+mn-lt"/>
                  <a:ea typeface="+mn-ea"/>
                  <a:cs typeface="+mn-cs"/>
                </a:rPr>
                <a:t>Systemansvarlig</a:t>
              </a:r>
            </a:p>
            <a:p>
              <a:pPr marL="177800" indent="-177800" eaLnBrk="1" hangingPunct="1">
                <a:spcBef>
                  <a:spcPct val="20000"/>
                </a:spcBef>
                <a:buFont typeface="Symbol" pitchFamily="18" charset="2"/>
                <a:buChar char=""/>
                <a:defRPr/>
              </a:pPr>
              <a:r>
                <a:rPr lang="nb-NO" sz="1700" kern="0" baseline="0" dirty="0" smtClean="0">
                  <a:solidFill>
                    <a:srgbClr val="666666"/>
                  </a:solidFill>
                  <a:latin typeface="+mn-lt"/>
                  <a:ea typeface="+mn-ea"/>
                  <a:cs typeface="+mn-cs"/>
                </a:rPr>
                <a:t>Netteier</a:t>
              </a:r>
            </a:p>
            <a:p>
              <a:pPr marL="177800" indent="-177800" eaLnBrk="1" hangingPunct="1">
                <a:spcBef>
                  <a:spcPct val="20000"/>
                </a:spcBef>
                <a:buFont typeface="Symbol" pitchFamily="18" charset="2"/>
                <a:buChar char=""/>
                <a:defRPr/>
              </a:pPr>
              <a:r>
                <a:rPr lang="nb-NO" sz="1700" kern="0" dirty="0" smtClean="0">
                  <a:solidFill>
                    <a:srgbClr val="666666"/>
                  </a:solidFill>
                </a:rPr>
                <a:t>Statlig eierskap</a:t>
              </a:r>
              <a:endParaRPr lang="nb-NO" sz="1700" kern="0" baseline="0" dirty="0" smtClean="0">
                <a:solidFill>
                  <a:srgbClr val="666666"/>
                </a:solidFill>
                <a:latin typeface="+mn-lt"/>
                <a:ea typeface="+mn-ea"/>
                <a:cs typeface="+mn-cs"/>
              </a:endParaRPr>
            </a:p>
            <a:p>
              <a:pPr marL="177800" indent="-177800" eaLnBrk="1" hangingPunct="1">
                <a:spcBef>
                  <a:spcPct val="20000"/>
                </a:spcBef>
                <a:buFont typeface="Symbol" pitchFamily="18" charset="2"/>
                <a:buChar char=""/>
                <a:defRPr/>
              </a:pPr>
              <a:endParaRPr lang="nb-NO" sz="1700" kern="0" baseline="0" dirty="0">
                <a:solidFill>
                  <a:srgbClr val="666666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278" name="Gruppe 38"/>
          <p:cNvGrpSpPr>
            <a:grpSpLocks/>
          </p:cNvGrpSpPr>
          <p:nvPr/>
        </p:nvGrpSpPr>
        <p:grpSpPr bwMode="auto">
          <a:xfrm>
            <a:off x="5820080" y="1539305"/>
            <a:ext cx="3106738" cy="877163"/>
            <a:chOff x="6000758" y="1071546"/>
            <a:chExt cx="3107278" cy="957821"/>
          </a:xfrm>
        </p:grpSpPr>
        <p:sp>
          <p:nvSpPr>
            <p:cNvPr id="34" name="TekstSylinder 33"/>
            <p:cNvSpPr txBox="1"/>
            <p:nvPr/>
          </p:nvSpPr>
          <p:spPr>
            <a:xfrm>
              <a:off x="6065857" y="1071546"/>
              <a:ext cx="3042179" cy="957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nb-NO" sz="1700" kern="0" baseline="0" dirty="0" smtClean="0">
                  <a:solidFill>
                    <a:srgbClr val="666666"/>
                  </a:solidFill>
                  <a:latin typeface="+mn-lt"/>
                  <a:ea typeface="+mn-ea"/>
                  <a:cs typeface="+mn-cs"/>
                </a:rPr>
                <a:t>Rundt 80 % av sektoren er offentlig eid</a:t>
              </a:r>
              <a:br>
                <a:rPr lang="nb-NO" sz="1700" kern="0" baseline="0" dirty="0" smtClean="0">
                  <a:solidFill>
                    <a:srgbClr val="666666"/>
                  </a:solidFill>
                  <a:latin typeface="+mn-lt"/>
                  <a:ea typeface="+mn-ea"/>
                  <a:cs typeface="+mn-cs"/>
                </a:rPr>
              </a:br>
              <a:endParaRPr lang="nb-NO" sz="1700" kern="0" baseline="0" dirty="0">
                <a:solidFill>
                  <a:srgbClr val="666666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89" name="Rektangel 37"/>
            <p:cNvSpPr>
              <a:spLocks noChangeArrowheads="1"/>
            </p:cNvSpPr>
            <p:nvPr/>
          </p:nvSpPr>
          <p:spPr bwMode="auto">
            <a:xfrm>
              <a:off x="6000758" y="1071546"/>
              <a:ext cx="3107277" cy="785808"/>
            </a:xfrm>
            <a:prstGeom prst="rect">
              <a:avLst/>
            </a:prstGeom>
            <a:noFill/>
            <a:ln w="19050" algn="ctr">
              <a:solidFill>
                <a:srgbClr val="CC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v"/>
                <a:defRPr sz="1700">
                  <a:solidFill>
                    <a:srgbClr val="666666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Font typeface="Times" panose="02020603050405020304" pitchFamily="18" charset="0"/>
                <a:buChar char="•"/>
                <a:defRPr sz="1500">
                  <a:solidFill>
                    <a:srgbClr val="666666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500">
                  <a:solidFill>
                    <a:srgbClr val="666666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500">
                  <a:solidFill>
                    <a:srgbClr val="666666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Font typeface="Times" panose="02020603050405020304" pitchFamily="18" charset="0"/>
                <a:buChar char="•"/>
                <a:defRPr sz="1500">
                  <a:solidFill>
                    <a:srgbClr val="666666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500">
                  <a:solidFill>
                    <a:srgbClr val="666666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500">
                  <a:solidFill>
                    <a:srgbClr val="666666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500">
                  <a:solidFill>
                    <a:srgbClr val="666666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anose="02020603050405020304" pitchFamily="18" charset="0"/>
                <a:buChar char="•"/>
                <a:defRPr sz="1500">
                  <a:solidFill>
                    <a:srgbClr val="666666"/>
                  </a:solidFill>
                  <a:latin typeface="Arial" panose="020B0604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279" name="Picture 1" descr="Statnett_logo_l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895725"/>
            <a:ext cx="15779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4" descr="http://www.nordpoolspot.com/upload/Logos/logo_sp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1858963"/>
            <a:ext cx="15398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vrundet rektangel 34"/>
          <p:cNvSpPr/>
          <p:nvPr/>
        </p:nvSpPr>
        <p:spPr>
          <a:xfrm>
            <a:off x="3582988" y="3716338"/>
            <a:ext cx="1493837" cy="1000125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TekstSylinder 35"/>
          <p:cNvSpPr txBox="1"/>
          <p:nvPr/>
        </p:nvSpPr>
        <p:spPr>
          <a:xfrm>
            <a:off x="554038" y="4616450"/>
            <a:ext cx="1714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nb-NO" sz="1800" b="1" kern="0" baseline="0" dirty="0" smtClean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Overføring</a:t>
            </a:r>
            <a:endParaRPr lang="nb-NO" sz="1600" b="1" kern="0" baseline="0" dirty="0">
              <a:solidFill>
                <a:srgbClr val="6666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ekstSylinder 36"/>
          <p:cNvSpPr txBox="1"/>
          <p:nvPr/>
        </p:nvSpPr>
        <p:spPr bwMode="auto">
          <a:xfrm>
            <a:off x="6600825" y="4716463"/>
            <a:ext cx="15716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nb-NO" sz="1800" b="1" kern="0" baseline="0" dirty="0" smtClean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Produksjon</a:t>
            </a:r>
            <a:endParaRPr lang="nb-NO" sz="2000" b="1" kern="0" baseline="0" dirty="0">
              <a:solidFill>
                <a:srgbClr val="66666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Avrundet rektangel 37"/>
          <p:cNvSpPr/>
          <p:nvPr/>
        </p:nvSpPr>
        <p:spPr>
          <a:xfrm>
            <a:off x="6588125" y="3716338"/>
            <a:ext cx="1465263" cy="1011237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285" name="TekstSylinder 38"/>
          <p:cNvSpPr txBox="1">
            <a:spLocks noChangeArrowheads="1"/>
          </p:cNvSpPr>
          <p:nvPr/>
        </p:nvSpPr>
        <p:spPr bwMode="auto">
          <a:xfrm>
            <a:off x="6348413" y="5191125"/>
            <a:ext cx="247205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v"/>
              <a:defRPr sz="17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500">
                <a:solidFill>
                  <a:srgbClr val="666666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nb-NO" altLang="nb-NO" baseline="0" dirty="0" smtClean="0"/>
              <a:t>Skilt</a:t>
            </a:r>
            <a:r>
              <a:rPr lang="nb-NO" altLang="nb-NO" dirty="0" smtClean="0"/>
              <a:t> fra nett og kraftbørs 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nb-NO" altLang="nb-NO" dirty="0" smtClean="0"/>
              <a:t>Statlig, kommunalt eller privat eierskap</a:t>
            </a:r>
            <a:endParaRPr lang="nb-NO" altLang="nb-NO" baseline="0" dirty="0"/>
          </a:p>
        </p:txBody>
      </p:sp>
      <p:cxnSp>
        <p:nvCxnSpPr>
          <p:cNvPr id="11286" name="Rett pil 21"/>
          <p:cNvCxnSpPr>
            <a:cxnSpLocks noChangeShapeType="1"/>
          </p:cNvCxnSpPr>
          <p:nvPr/>
        </p:nvCxnSpPr>
        <p:spPr bwMode="auto">
          <a:xfrm>
            <a:off x="5378450" y="4400550"/>
            <a:ext cx="9223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7" name="Rett pil 21"/>
          <p:cNvCxnSpPr>
            <a:cxnSpLocks noChangeShapeType="1"/>
          </p:cNvCxnSpPr>
          <p:nvPr/>
        </p:nvCxnSpPr>
        <p:spPr bwMode="auto">
          <a:xfrm>
            <a:off x="2484438" y="4365625"/>
            <a:ext cx="7191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ittel 1"/>
          <p:cNvSpPr>
            <a:spLocks noGrp="1"/>
          </p:cNvSpPr>
          <p:nvPr>
            <p:ph type="title"/>
          </p:nvPr>
        </p:nvSpPr>
        <p:spPr>
          <a:xfrm>
            <a:off x="936000" y="860981"/>
            <a:ext cx="7308690" cy="523220"/>
          </a:xfrm>
        </p:spPr>
        <p:txBody>
          <a:bodyPr/>
          <a:lstStyle/>
          <a:p>
            <a:r>
              <a:rPr lang="nb-NO" dirty="0" smtClean="0"/>
              <a:t>Kraftmarkedet</a:t>
            </a:r>
            <a:endParaRPr lang="nb-NO" dirty="0"/>
          </a:p>
        </p:txBody>
      </p:sp>
      <p:sp>
        <p:nvSpPr>
          <p:cNvPr id="4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</p:spPr>
        <p:txBody>
          <a:bodyPr/>
          <a:lstStyle/>
          <a:p>
            <a:r>
              <a:rPr lang="nb-NO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7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588914"/>
            <a:ext cx="7308690" cy="984885"/>
          </a:xfrm>
        </p:spPr>
        <p:txBody>
          <a:bodyPr/>
          <a:lstStyle/>
          <a:p>
            <a:r>
              <a:rPr lang="nb-NO" sz="3200" dirty="0" smtClean="0"/>
              <a:t>Annerledeslandet som ikke har råd </a:t>
            </a:r>
            <a:r>
              <a:rPr lang="nb-NO" sz="3200" dirty="0"/>
              <a:t>til å stå utenfor </a:t>
            </a:r>
            <a:r>
              <a:rPr lang="nb-NO" sz="3200" dirty="0" smtClean="0"/>
              <a:t>EU-prosessene</a:t>
            </a:r>
            <a:endParaRPr lang="nb-NO" sz="320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3769584" cy="4700901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917487" y="2204864"/>
            <a:ext cx="2790417" cy="963924"/>
            <a:chOff x="1482184" y="1499107"/>
            <a:chExt cx="2790417" cy="963924"/>
          </a:xfrm>
        </p:grpSpPr>
        <p:sp>
          <p:nvSpPr>
            <p:cNvPr id="8" name="Rektangel 7"/>
            <p:cNvSpPr/>
            <p:nvPr/>
          </p:nvSpPr>
          <p:spPr>
            <a:xfrm>
              <a:off x="2306831" y="1724367"/>
              <a:ext cx="19657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/>
              <a:r>
                <a:rPr lang="nb-NO" sz="1400" b="1" dirty="0" smtClean="0">
                  <a:solidFill>
                    <a:prstClr val="black"/>
                  </a:solidFill>
                </a:rPr>
                <a:t>Godt utnyttet sentralnett  </a:t>
              </a:r>
              <a:r>
                <a:rPr lang="nb-NO" sz="1400" b="1" dirty="0">
                  <a:solidFill>
                    <a:prstClr val="black"/>
                  </a:solidFill>
                </a:rPr>
                <a:t>i Europas periferi</a:t>
              </a:r>
            </a:p>
          </p:txBody>
        </p:sp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82184" y="1499107"/>
              <a:ext cx="909390" cy="90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uppe 9"/>
          <p:cNvGrpSpPr/>
          <p:nvPr/>
        </p:nvGrpSpPr>
        <p:grpSpPr>
          <a:xfrm>
            <a:off x="5344195" y="2925082"/>
            <a:ext cx="3537777" cy="950836"/>
            <a:chOff x="5141508" y="2705783"/>
            <a:chExt cx="3537777" cy="950836"/>
          </a:xfrm>
        </p:grpSpPr>
        <p:sp>
          <p:nvSpPr>
            <p:cNvPr id="11" name="Rektangel 10"/>
            <p:cNvSpPr/>
            <p:nvPr/>
          </p:nvSpPr>
          <p:spPr>
            <a:xfrm>
              <a:off x="6173554" y="2811869"/>
              <a:ext cx="250573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/>
              <a:r>
                <a:rPr lang="nb-NO" sz="1400" b="1" dirty="0" smtClean="0">
                  <a:solidFill>
                    <a:prstClr val="black"/>
                  </a:solidFill>
                </a:rPr>
                <a:t>Forvalter </a:t>
              </a:r>
              <a:r>
                <a:rPr lang="nb-NO" sz="1400" b="1" dirty="0">
                  <a:solidFill>
                    <a:prstClr val="black"/>
                  </a:solidFill>
                </a:rPr>
                <a:t>"</a:t>
              </a:r>
              <a:r>
                <a:rPr lang="nb-NO" sz="1400" b="1" dirty="0" smtClean="0">
                  <a:solidFill>
                    <a:prstClr val="black"/>
                  </a:solidFill>
                </a:rPr>
                <a:t>edelstenene</a:t>
              </a:r>
              <a:r>
                <a:rPr lang="nb-NO" sz="1400" b="1" dirty="0">
                  <a:solidFill>
                    <a:prstClr val="black"/>
                  </a:solidFill>
                </a:rPr>
                <a:t>" i den europeiske produksjonsmiksen </a:t>
              </a:r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1508" y="2705783"/>
              <a:ext cx="950836" cy="950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uppe 13"/>
          <p:cNvGrpSpPr/>
          <p:nvPr/>
        </p:nvGrpSpPr>
        <p:grpSpPr>
          <a:xfrm>
            <a:off x="903498" y="3394048"/>
            <a:ext cx="2666929" cy="940046"/>
            <a:chOff x="203374" y="4929877"/>
            <a:chExt cx="2666929" cy="940046"/>
          </a:xfrm>
        </p:grpSpPr>
        <p:sp>
          <p:nvSpPr>
            <p:cNvPr id="15" name="Rektangel 14"/>
            <p:cNvSpPr/>
            <p:nvPr/>
          </p:nvSpPr>
          <p:spPr>
            <a:xfrm>
              <a:off x="1065571" y="5131259"/>
              <a:ext cx="180473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/>
              <a:r>
                <a:rPr lang="nb-NO" sz="1400" b="1" dirty="0" smtClean="0">
                  <a:solidFill>
                    <a:prstClr val="black"/>
                  </a:solidFill>
                </a:rPr>
                <a:t>98 </a:t>
              </a:r>
              <a:r>
                <a:rPr lang="nb-NO" sz="1400" b="1" dirty="0">
                  <a:solidFill>
                    <a:prstClr val="black"/>
                  </a:solidFill>
                </a:rPr>
                <a:t>% </a:t>
              </a:r>
              <a:endParaRPr lang="nb-NO" sz="1400" b="1" dirty="0" smtClean="0">
                <a:solidFill>
                  <a:prstClr val="black"/>
                </a:solidFill>
              </a:endParaRPr>
            </a:p>
            <a:p>
              <a:pPr lvl="0" fontAlgn="ctr"/>
              <a:r>
                <a:rPr lang="nb-NO" sz="1400" b="1" dirty="0" smtClean="0">
                  <a:solidFill>
                    <a:prstClr val="black"/>
                  </a:solidFill>
                </a:rPr>
                <a:t>fornybar </a:t>
              </a:r>
              <a:r>
                <a:rPr lang="nb-NO" sz="1400" b="1" dirty="0">
                  <a:solidFill>
                    <a:prstClr val="black"/>
                  </a:solidFill>
                </a:rPr>
                <a:t>kraftproduksjon</a:t>
              </a:r>
            </a:p>
          </p:txBody>
        </p:sp>
        <p:pic>
          <p:nvPicPr>
            <p:cNvPr id="16" name="Picture 3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374" y="4929877"/>
              <a:ext cx="940046" cy="940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Gruppe 16"/>
          <p:cNvGrpSpPr/>
          <p:nvPr/>
        </p:nvGrpSpPr>
        <p:grpSpPr>
          <a:xfrm>
            <a:off x="5091093" y="5211197"/>
            <a:ext cx="3873395" cy="1169551"/>
            <a:chOff x="4958045" y="4695175"/>
            <a:chExt cx="3873395" cy="1169551"/>
          </a:xfrm>
        </p:grpSpPr>
        <p:sp>
          <p:nvSpPr>
            <p:cNvPr id="18" name="Rektangel 17"/>
            <p:cNvSpPr/>
            <p:nvPr/>
          </p:nvSpPr>
          <p:spPr>
            <a:xfrm>
              <a:off x="6213167" y="4695175"/>
              <a:ext cx="261827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/>
              <a:r>
                <a:rPr lang="nb-NO" sz="1400" b="1" dirty="0" smtClean="0">
                  <a:solidFill>
                    <a:prstClr val="black"/>
                  </a:solidFill>
                </a:rPr>
                <a:t>Ingen </a:t>
              </a:r>
              <a:r>
                <a:rPr lang="nb-NO" sz="1400" b="1" dirty="0">
                  <a:solidFill>
                    <a:prstClr val="black"/>
                  </a:solidFill>
                </a:rPr>
                <a:t>formell </a:t>
              </a:r>
              <a:r>
                <a:rPr lang="nb-NO" sz="1400" b="1" dirty="0" smtClean="0">
                  <a:solidFill>
                    <a:prstClr val="black"/>
                  </a:solidFill>
                </a:rPr>
                <a:t>medbestemmelsesrett i EU, </a:t>
              </a:r>
              <a:r>
                <a:rPr lang="nb-NO" sz="1400" b="1" dirty="0">
                  <a:solidFill>
                    <a:prstClr val="black"/>
                  </a:solidFill>
                </a:rPr>
                <a:t>men </a:t>
              </a:r>
              <a:r>
                <a:rPr lang="nb-NO" sz="1400" b="1" dirty="0" smtClean="0">
                  <a:solidFill>
                    <a:prstClr val="black"/>
                  </a:solidFill>
                </a:rPr>
                <a:t>må implementere </a:t>
              </a:r>
            </a:p>
            <a:p>
              <a:pPr lvl="0" fontAlgn="ctr"/>
              <a:r>
                <a:rPr lang="nb-NO" sz="1400" b="1" dirty="0" smtClean="0">
                  <a:solidFill>
                    <a:prstClr val="black"/>
                  </a:solidFill>
                </a:rPr>
                <a:t>EØS-relevant lovverk</a:t>
              </a:r>
            </a:p>
            <a:p>
              <a:pPr lvl="0" fontAlgn="ctr"/>
              <a:r>
                <a:rPr lang="nb-NO" sz="1400" b="1" dirty="0" smtClean="0">
                  <a:solidFill>
                    <a:prstClr val="black"/>
                  </a:solidFill>
                </a:rPr>
                <a:t>Stemmerett i ENTSO</a:t>
              </a:r>
              <a:endParaRPr lang="nb-NO" sz="1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9" name="Gruppe 18"/>
            <p:cNvGrpSpPr/>
            <p:nvPr/>
          </p:nvGrpSpPr>
          <p:grpSpPr>
            <a:xfrm>
              <a:off x="4958045" y="4781384"/>
              <a:ext cx="1235579" cy="867898"/>
              <a:chOff x="315310" y="4417310"/>
              <a:chExt cx="1304362" cy="937209"/>
            </a:xfrm>
          </p:grpSpPr>
          <p:pic>
            <p:nvPicPr>
              <p:cNvPr id="20" name="Picture 3" descr="C:\Users\jakobd\Desktop\book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04" t="19433" r="18781" b="20070"/>
              <a:stretch/>
            </p:blipFill>
            <p:spPr bwMode="auto">
              <a:xfrm>
                <a:off x="315310" y="4499428"/>
                <a:ext cx="1304362" cy="855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5" descr="https://encrypted-tbn3.gstatic.com/images?q=tbn:ANd9GcQzYsnfYEC9x28Ax4JRGCt5JyzmipjXsZARkjdmezb5Xbx6kDCl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547" y="4417310"/>
                <a:ext cx="396044" cy="707221"/>
              </a:xfrm>
              <a:prstGeom prst="rect">
                <a:avLst/>
              </a:prstGeom>
              <a:noFill/>
              <a:scene3d>
                <a:camera prst="isometricTopUp">
                  <a:rot lat="19334322" lon="18553889" rev="3806096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" name="Gruppe 26"/>
          <p:cNvGrpSpPr/>
          <p:nvPr/>
        </p:nvGrpSpPr>
        <p:grpSpPr>
          <a:xfrm>
            <a:off x="5436096" y="4130711"/>
            <a:ext cx="3129725" cy="831811"/>
            <a:chOff x="692595" y="3511646"/>
            <a:chExt cx="3129725" cy="831811"/>
          </a:xfrm>
        </p:grpSpPr>
        <p:sp>
          <p:nvSpPr>
            <p:cNvPr id="13" name="Rektangel 12"/>
            <p:cNvSpPr/>
            <p:nvPr/>
          </p:nvSpPr>
          <p:spPr>
            <a:xfrm>
              <a:off x="1600190" y="3604793"/>
              <a:ext cx="222213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ctr"/>
              <a:r>
                <a:rPr lang="nb-NO" sz="1400" b="1" dirty="0">
                  <a:solidFill>
                    <a:prstClr val="black"/>
                  </a:solidFill>
                </a:rPr>
                <a:t>Tar beslutninger basert på samfunnsøkonomisk lønnsomhet</a:t>
              </a:r>
            </a:p>
          </p:txBody>
        </p:sp>
        <p:grpSp>
          <p:nvGrpSpPr>
            <p:cNvPr id="22" name="Gruppe 21"/>
            <p:cNvGrpSpPr/>
            <p:nvPr/>
          </p:nvGrpSpPr>
          <p:grpSpPr>
            <a:xfrm>
              <a:off x="692595" y="3511646"/>
              <a:ext cx="751997" cy="755536"/>
              <a:chOff x="1135712" y="1968722"/>
              <a:chExt cx="751997" cy="755536"/>
            </a:xfrm>
          </p:grpSpPr>
          <p:sp>
            <p:nvSpPr>
              <p:cNvPr id="23" name="Frihåndsform 22"/>
              <p:cNvSpPr/>
              <p:nvPr/>
            </p:nvSpPr>
            <p:spPr bwMode="auto">
              <a:xfrm>
                <a:off x="1135712" y="1968722"/>
                <a:ext cx="751997" cy="755536"/>
              </a:xfrm>
              <a:custGeom>
                <a:avLst/>
                <a:gdLst>
                  <a:gd name="connsiteX0" fmla="*/ 0 w 751997"/>
                  <a:gd name="connsiteY0" fmla="*/ 310684 h 755527"/>
                  <a:gd name="connsiteX1" fmla="*/ 0 w 751997"/>
                  <a:gd name="connsiteY1" fmla="*/ 755527 h 755527"/>
                  <a:gd name="connsiteX2" fmla="*/ 751997 w 751997"/>
                  <a:gd name="connsiteY2" fmla="*/ 755527 h 755527"/>
                  <a:gd name="connsiteX3" fmla="*/ 751997 w 751997"/>
                  <a:gd name="connsiteY3" fmla="*/ 300092 h 755527"/>
                  <a:gd name="connsiteX4" fmla="*/ 667264 w 751997"/>
                  <a:gd name="connsiteY4" fmla="*/ 257726 h 755527"/>
                  <a:gd name="connsiteX5" fmla="*/ 624898 w 751997"/>
                  <a:gd name="connsiteY5" fmla="*/ 102384 h 755527"/>
                  <a:gd name="connsiteX6" fmla="*/ 586063 w 751997"/>
                  <a:gd name="connsiteY6" fmla="*/ 257726 h 755527"/>
                  <a:gd name="connsiteX7" fmla="*/ 571941 w 751997"/>
                  <a:gd name="connsiteY7" fmla="*/ 264787 h 755527"/>
                  <a:gd name="connsiteX8" fmla="*/ 480148 w 751997"/>
                  <a:gd name="connsiteY8" fmla="*/ 233013 h 755527"/>
                  <a:gd name="connsiteX9" fmla="*/ 427190 w 751997"/>
                  <a:gd name="connsiteY9" fmla="*/ 60018 h 755527"/>
                  <a:gd name="connsiteX10" fmla="*/ 367172 w 751997"/>
                  <a:gd name="connsiteY10" fmla="*/ 236543 h 755527"/>
                  <a:gd name="connsiteX11" fmla="*/ 349519 w 751997"/>
                  <a:gd name="connsiteY11" fmla="*/ 236543 h 755527"/>
                  <a:gd name="connsiteX12" fmla="*/ 250665 w 751997"/>
                  <a:gd name="connsiteY12" fmla="*/ 222421 h 755527"/>
                  <a:gd name="connsiteX13" fmla="*/ 187116 w 751997"/>
                  <a:gd name="connsiteY13" fmla="*/ 0 h 755527"/>
                  <a:gd name="connsiteX14" fmla="*/ 123567 w 751997"/>
                  <a:gd name="connsiteY14" fmla="*/ 218891 h 755527"/>
                  <a:gd name="connsiteX15" fmla="*/ 0 w 751997"/>
                  <a:gd name="connsiteY15" fmla="*/ 310684 h 755527"/>
                  <a:gd name="connsiteX0" fmla="*/ 0 w 751997"/>
                  <a:gd name="connsiteY0" fmla="*/ 310684 h 755527"/>
                  <a:gd name="connsiteX1" fmla="*/ 0 w 751997"/>
                  <a:gd name="connsiteY1" fmla="*/ 755527 h 755527"/>
                  <a:gd name="connsiteX2" fmla="*/ 751997 w 751997"/>
                  <a:gd name="connsiteY2" fmla="*/ 755527 h 755527"/>
                  <a:gd name="connsiteX3" fmla="*/ 751997 w 751997"/>
                  <a:gd name="connsiteY3" fmla="*/ 300092 h 755527"/>
                  <a:gd name="connsiteX4" fmla="*/ 667264 w 751997"/>
                  <a:gd name="connsiteY4" fmla="*/ 257726 h 755527"/>
                  <a:gd name="connsiteX5" fmla="*/ 624898 w 751997"/>
                  <a:gd name="connsiteY5" fmla="*/ 102384 h 755527"/>
                  <a:gd name="connsiteX6" fmla="*/ 586063 w 751997"/>
                  <a:gd name="connsiteY6" fmla="*/ 257726 h 755527"/>
                  <a:gd name="connsiteX7" fmla="*/ 571941 w 751997"/>
                  <a:gd name="connsiteY7" fmla="*/ 264787 h 755527"/>
                  <a:gd name="connsiteX8" fmla="*/ 480148 w 751997"/>
                  <a:gd name="connsiteY8" fmla="*/ 233013 h 755527"/>
                  <a:gd name="connsiteX9" fmla="*/ 427190 w 751997"/>
                  <a:gd name="connsiteY9" fmla="*/ 60018 h 755527"/>
                  <a:gd name="connsiteX10" fmla="*/ 367172 w 751997"/>
                  <a:gd name="connsiteY10" fmla="*/ 236543 h 755527"/>
                  <a:gd name="connsiteX11" fmla="*/ 349519 w 751997"/>
                  <a:gd name="connsiteY11" fmla="*/ 236543 h 755527"/>
                  <a:gd name="connsiteX12" fmla="*/ 250665 w 751997"/>
                  <a:gd name="connsiteY12" fmla="*/ 222421 h 755527"/>
                  <a:gd name="connsiteX13" fmla="*/ 187116 w 751997"/>
                  <a:gd name="connsiteY13" fmla="*/ 0 h 755527"/>
                  <a:gd name="connsiteX14" fmla="*/ 123567 w 751997"/>
                  <a:gd name="connsiteY14" fmla="*/ 218891 h 755527"/>
                  <a:gd name="connsiteX15" fmla="*/ 0 w 751997"/>
                  <a:gd name="connsiteY15" fmla="*/ 310684 h 755527"/>
                  <a:gd name="connsiteX0" fmla="*/ 0 w 751997"/>
                  <a:gd name="connsiteY0" fmla="*/ 310684 h 755527"/>
                  <a:gd name="connsiteX1" fmla="*/ 0 w 751997"/>
                  <a:gd name="connsiteY1" fmla="*/ 755527 h 755527"/>
                  <a:gd name="connsiteX2" fmla="*/ 751997 w 751997"/>
                  <a:gd name="connsiteY2" fmla="*/ 755527 h 755527"/>
                  <a:gd name="connsiteX3" fmla="*/ 751997 w 751997"/>
                  <a:gd name="connsiteY3" fmla="*/ 300092 h 755527"/>
                  <a:gd name="connsiteX4" fmla="*/ 667264 w 751997"/>
                  <a:gd name="connsiteY4" fmla="*/ 257726 h 755527"/>
                  <a:gd name="connsiteX5" fmla="*/ 624898 w 751997"/>
                  <a:gd name="connsiteY5" fmla="*/ 102384 h 755527"/>
                  <a:gd name="connsiteX6" fmla="*/ 586063 w 751997"/>
                  <a:gd name="connsiteY6" fmla="*/ 257726 h 755527"/>
                  <a:gd name="connsiteX7" fmla="*/ 571941 w 751997"/>
                  <a:gd name="connsiteY7" fmla="*/ 264787 h 755527"/>
                  <a:gd name="connsiteX8" fmla="*/ 480148 w 751997"/>
                  <a:gd name="connsiteY8" fmla="*/ 233013 h 755527"/>
                  <a:gd name="connsiteX9" fmla="*/ 427190 w 751997"/>
                  <a:gd name="connsiteY9" fmla="*/ 60018 h 755527"/>
                  <a:gd name="connsiteX10" fmla="*/ 367172 w 751997"/>
                  <a:gd name="connsiteY10" fmla="*/ 236543 h 755527"/>
                  <a:gd name="connsiteX11" fmla="*/ 349519 w 751997"/>
                  <a:gd name="connsiteY11" fmla="*/ 236543 h 755527"/>
                  <a:gd name="connsiteX12" fmla="*/ 250665 w 751997"/>
                  <a:gd name="connsiteY12" fmla="*/ 222421 h 755527"/>
                  <a:gd name="connsiteX13" fmla="*/ 187116 w 751997"/>
                  <a:gd name="connsiteY13" fmla="*/ 0 h 755527"/>
                  <a:gd name="connsiteX14" fmla="*/ 123567 w 751997"/>
                  <a:gd name="connsiteY14" fmla="*/ 218891 h 755527"/>
                  <a:gd name="connsiteX15" fmla="*/ 0 w 751997"/>
                  <a:gd name="connsiteY15" fmla="*/ 310684 h 755527"/>
                  <a:gd name="connsiteX0" fmla="*/ 0 w 751997"/>
                  <a:gd name="connsiteY0" fmla="*/ 310684 h 755527"/>
                  <a:gd name="connsiteX1" fmla="*/ 0 w 751997"/>
                  <a:gd name="connsiteY1" fmla="*/ 755527 h 755527"/>
                  <a:gd name="connsiteX2" fmla="*/ 751997 w 751997"/>
                  <a:gd name="connsiteY2" fmla="*/ 755527 h 755527"/>
                  <a:gd name="connsiteX3" fmla="*/ 751997 w 751997"/>
                  <a:gd name="connsiteY3" fmla="*/ 300092 h 755527"/>
                  <a:gd name="connsiteX4" fmla="*/ 667264 w 751997"/>
                  <a:gd name="connsiteY4" fmla="*/ 257726 h 755527"/>
                  <a:gd name="connsiteX5" fmla="*/ 624898 w 751997"/>
                  <a:gd name="connsiteY5" fmla="*/ 102384 h 755527"/>
                  <a:gd name="connsiteX6" fmla="*/ 586063 w 751997"/>
                  <a:gd name="connsiteY6" fmla="*/ 257726 h 755527"/>
                  <a:gd name="connsiteX7" fmla="*/ 571941 w 751997"/>
                  <a:gd name="connsiteY7" fmla="*/ 264787 h 755527"/>
                  <a:gd name="connsiteX8" fmla="*/ 480148 w 751997"/>
                  <a:gd name="connsiteY8" fmla="*/ 233013 h 755527"/>
                  <a:gd name="connsiteX9" fmla="*/ 427190 w 751997"/>
                  <a:gd name="connsiteY9" fmla="*/ 60018 h 755527"/>
                  <a:gd name="connsiteX10" fmla="*/ 367172 w 751997"/>
                  <a:gd name="connsiteY10" fmla="*/ 236543 h 755527"/>
                  <a:gd name="connsiteX11" fmla="*/ 349519 w 751997"/>
                  <a:gd name="connsiteY11" fmla="*/ 236543 h 755527"/>
                  <a:gd name="connsiteX12" fmla="*/ 250665 w 751997"/>
                  <a:gd name="connsiteY12" fmla="*/ 222421 h 755527"/>
                  <a:gd name="connsiteX13" fmla="*/ 187116 w 751997"/>
                  <a:gd name="connsiteY13" fmla="*/ 0 h 755527"/>
                  <a:gd name="connsiteX14" fmla="*/ 123567 w 751997"/>
                  <a:gd name="connsiteY14" fmla="*/ 218891 h 755527"/>
                  <a:gd name="connsiteX15" fmla="*/ 0 w 751997"/>
                  <a:gd name="connsiteY15" fmla="*/ 310684 h 755527"/>
                  <a:gd name="connsiteX0" fmla="*/ 0 w 751997"/>
                  <a:gd name="connsiteY0" fmla="*/ 310702 h 755545"/>
                  <a:gd name="connsiteX1" fmla="*/ 0 w 751997"/>
                  <a:gd name="connsiteY1" fmla="*/ 755545 h 755545"/>
                  <a:gd name="connsiteX2" fmla="*/ 751997 w 751997"/>
                  <a:gd name="connsiteY2" fmla="*/ 755545 h 755545"/>
                  <a:gd name="connsiteX3" fmla="*/ 751997 w 751997"/>
                  <a:gd name="connsiteY3" fmla="*/ 300110 h 755545"/>
                  <a:gd name="connsiteX4" fmla="*/ 667264 w 751997"/>
                  <a:gd name="connsiteY4" fmla="*/ 257744 h 755545"/>
                  <a:gd name="connsiteX5" fmla="*/ 624898 w 751997"/>
                  <a:gd name="connsiteY5" fmla="*/ 102402 h 755545"/>
                  <a:gd name="connsiteX6" fmla="*/ 586063 w 751997"/>
                  <a:gd name="connsiteY6" fmla="*/ 257744 h 755545"/>
                  <a:gd name="connsiteX7" fmla="*/ 571941 w 751997"/>
                  <a:gd name="connsiteY7" fmla="*/ 264805 h 755545"/>
                  <a:gd name="connsiteX8" fmla="*/ 480148 w 751997"/>
                  <a:gd name="connsiteY8" fmla="*/ 233031 h 755545"/>
                  <a:gd name="connsiteX9" fmla="*/ 427190 w 751997"/>
                  <a:gd name="connsiteY9" fmla="*/ 60036 h 755545"/>
                  <a:gd name="connsiteX10" fmla="*/ 367172 w 751997"/>
                  <a:gd name="connsiteY10" fmla="*/ 236561 h 755545"/>
                  <a:gd name="connsiteX11" fmla="*/ 349519 w 751997"/>
                  <a:gd name="connsiteY11" fmla="*/ 236561 h 755545"/>
                  <a:gd name="connsiteX12" fmla="*/ 250665 w 751997"/>
                  <a:gd name="connsiteY12" fmla="*/ 222439 h 755545"/>
                  <a:gd name="connsiteX13" fmla="*/ 187116 w 751997"/>
                  <a:gd name="connsiteY13" fmla="*/ 18 h 755545"/>
                  <a:gd name="connsiteX14" fmla="*/ 123567 w 751997"/>
                  <a:gd name="connsiteY14" fmla="*/ 218909 h 755545"/>
                  <a:gd name="connsiteX15" fmla="*/ 0 w 751997"/>
                  <a:gd name="connsiteY15" fmla="*/ 310702 h 755545"/>
                  <a:gd name="connsiteX0" fmla="*/ 0 w 751997"/>
                  <a:gd name="connsiteY0" fmla="*/ 310702 h 755545"/>
                  <a:gd name="connsiteX1" fmla="*/ 0 w 751997"/>
                  <a:gd name="connsiteY1" fmla="*/ 755545 h 755545"/>
                  <a:gd name="connsiteX2" fmla="*/ 751997 w 751997"/>
                  <a:gd name="connsiteY2" fmla="*/ 755545 h 755545"/>
                  <a:gd name="connsiteX3" fmla="*/ 751997 w 751997"/>
                  <a:gd name="connsiteY3" fmla="*/ 300110 h 755545"/>
                  <a:gd name="connsiteX4" fmla="*/ 667264 w 751997"/>
                  <a:gd name="connsiteY4" fmla="*/ 257744 h 755545"/>
                  <a:gd name="connsiteX5" fmla="*/ 624898 w 751997"/>
                  <a:gd name="connsiteY5" fmla="*/ 102402 h 755545"/>
                  <a:gd name="connsiteX6" fmla="*/ 586063 w 751997"/>
                  <a:gd name="connsiteY6" fmla="*/ 257744 h 755545"/>
                  <a:gd name="connsiteX7" fmla="*/ 571941 w 751997"/>
                  <a:gd name="connsiteY7" fmla="*/ 264805 h 755545"/>
                  <a:gd name="connsiteX8" fmla="*/ 480148 w 751997"/>
                  <a:gd name="connsiteY8" fmla="*/ 233031 h 755545"/>
                  <a:gd name="connsiteX9" fmla="*/ 427190 w 751997"/>
                  <a:gd name="connsiteY9" fmla="*/ 60036 h 755545"/>
                  <a:gd name="connsiteX10" fmla="*/ 367172 w 751997"/>
                  <a:gd name="connsiteY10" fmla="*/ 236561 h 755545"/>
                  <a:gd name="connsiteX11" fmla="*/ 349519 w 751997"/>
                  <a:gd name="connsiteY11" fmla="*/ 236561 h 755545"/>
                  <a:gd name="connsiteX12" fmla="*/ 250665 w 751997"/>
                  <a:gd name="connsiteY12" fmla="*/ 222439 h 755545"/>
                  <a:gd name="connsiteX13" fmla="*/ 187116 w 751997"/>
                  <a:gd name="connsiteY13" fmla="*/ 18 h 755545"/>
                  <a:gd name="connsiteX14" fmla="*/ 123567 w 751997"/>
                  <a:gd name="connsiteY14" fmla="*/ 218909 h 755545"/>
                  <a:gd name="connsiteX15" fmla="*/ 0 w 751997"/>
                  <a:gd name="connsiteY15" fmla="*/ 310702 h 755545"/>
                  <a:gd name="connsiteX0" fmla="*/ 0 w 751997"/>
                  <a:gd name="connsiteY0" fmla="*/ 310702 h 755545"/>
                  <a:gd name="connsiteX1" fmla="*/ 0 w 751997"/>
                  <a:gd name="connsiteY1" fmla="*/ 755545 h 755545"/>
                  <a:gd name="connsiteX2" fmla="*/ 751997 w 751997"/>
                  <a:gd name="connsiteY2" fmla="*/ 755545 h 755545"/>
                  <a:gd name="connsiteX3" fmla="*/ 751997 w 751997"/>
                  <a:gd name="connsiteY3" fmla="*/ 300110 h 755545"/>
                  <a:gd name="connsiteX4" fmla="*/ 667264 w 751997"/>
                  <a:gd name="connsiteY4" fmla="*/ 257744 h 755545"/>
                  <a:gd name="connsiteX5" fmla="*/ 624898 w 751997"/>
                  <a:gd name="connsiteY5" fmla="*/ 102402 h 755545"/>
                  <a:gd name="connsiteX6" fmla="*/ 586063 w 751997"/>
                  <a:gd name="connsiteY6" fmla="*/ 257744 h 755545"/>
                  <a:gd name="connsiteX7" fmla="*/ 571941 w 751997"/>
                  <a:gd name="connsiteY7" fmla="*/ 264805 h 755545"/>
                  <a:gd name="connsiteX8" fmla="*/ 480148 w 751997"/>
                  <a:gd name="connsiteY8" fmla="*/ 233031 h 755545"/>
                  <a:gd name="connsiteX9" fmla="*/ 427190 w 751997"/>
                  <a:gd name="connsiteY9" fmla="*/ 60036 h 755545"/>
                  <a:gd name="connsiteX10" fmla="*/ 367172 w 751997"/>
                  <a:gd name="connsiteY10" fmla="*/ 236561 h 755545"/>
                  <a:gd name="connsiteX11" fmla="*/ 349519 w 751997"/>
                  <a:gd name="connsiteY11" fmla="*/ 236561 h 755545"/>
                  <a:gd name="connsiteX12" fmla="*/ 250665 w 751997"/>
                  <a:gd name="connsiteY12" fmla="*/ 222439 h 755545"/>
                  <a:gd name="connsiteX13" fmla="*/ 187116 w 751997"/>
                  <a:gd name="connsiteY13" fmla="*/ 18 h 755545"/>
                  <a:gd name="connsiteX14" fmla="*/ 123567 w 751997"/>
                  <a:gd name="connsiteY14" fmla="*/ 218909 h 755545"/>
                  <a:gd name="connsiteX15" fmla="*/ 0 w 751997"/>
                  <a:gd name="connsiteY15" fmla="*/ 310702 h 755545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  <a:gd name="connsiteX0" fmla="*/ 0 w 751997"/>
                  <a:gd name="connsiteY0" fmla="*/ 310693 h 755536"/>
                  <a:gd name="connsiteX1" fmla="*/ 0 w 751997"/>
                  <a:gd name="connsiteY1" fmla="*/ 755536 h 755536"/>
                  <a:gd name="connsiteX2" fmla="*/ 751997 w 751997"/>
                  <a:gd name="connsiteY2" fmla="*/ 755536 h 755536"/>
                  <a:gd name="connsiteX3" fmla="*/ 751997 w 751997"/>
                  <a:gd name="connsiteY3" fmla="*/ 300101 h 755536"/>
                  <a:gd name="connsiteX4" fmla="*/ 667264 w 751997"/>
                  <a:gd name="connsiteY4" fmla="*/ 257735 h 755536"/>
                  <a:gd name="connsiteX5" fmla="*/ 624898 w 751997"/>
                  <a:gd name="connsiteY5" fmla="*/ 102393 h 755536"/>
                  <a:gd name="connsiteX6" fmla="*/ 586063 w 751997"/>
                  <a:gd name="connsiteY6" fmla="*/ 257735 h 755536"/>
                  <a:gd name="connsiteX7" fmla="*/ 571941 w 751997"/>
                  <a:gd name="connsiteY7" fmla="*/ 264796 h 755536"/>
                  <a:gd name="connsiteX8" fmla="*/ 480148 w 751997"/>
                  <a:gd name="connsiteY8" fmla="*/ 233022 h 755536"/>
                  <a:gd name="connsiteX9" fmla="*/ 427190 w 751997"/>
                  <a:gd name="connsiteY9" fmla="*/ 60027 h 755536"/>
                  <a:gd name="connsiteX10" fmla="*/ 367172 w 751997"/>
                  <a:gd name="connsiteY10" fmla="*/ 236552 h 755536"/>
                  <a:gd name="connsiteX11" fmla="*/ 349519 w 751997"/>
                  <a:gd name="connsiteY11" fmla="*/ 236552 h 755536"/>
                  <a:gd name="connsiteX12" fmla="*/ 250665 w 751997"/>
                  <a:gd name="connsiteY12" fmla="*/ 222430 h 755536"/>
                  <a:gd name="connsiteX13" fmla="*/ 187116 w 751997"/>
                  <a:gd name="connsiteY13" fmla="*/ 9 h 755536"/>
                  <a:gd name="connsiteX14" fmla="*/ 123567 w 751997"/>
                  <a:gd name="connsiteY14" fmla="*/ 218900 h 755536"/>
                  <a:gd name="connsiteX15" fmla="*/ 0 w 751997"/>
                  <a:gd name="connsiteY15" fmla="*/ 310693 h 75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1997" h="755536">
                    <a:moveTo>
                      <a:pt x="0" y="310693"/>
                    </a:moveTo>
                    <a:lnTo>
                      <a:pt x="0" y="755536"/>
                    </a:lnTo>
                    <a:lnTo>
                      <a:pt x="751997" y="755536"/>
                    </a:lnTo>
                    <a:lnTo>
                      <a:pt x="751997" y="300101"/>
                    </a:lnTo>
                    <a:cubicBezTo>
                      <a:pt x="744936" y="261266"/>
                      <a:pt x="727283" y="254204"/>
                      <a:pt x="667264" y="257735"/>
                    </a:cubicBezTo>
                    <a:cubicBezTo>
                      <a:pt x="691977" y="209485"/>
                      <a:pt x="699039" y="118869"/>
                      <a:pt x="624898" y="102393"/>
                    </a:cubicBezTo>
                    <a:cubicBezTo>
                      <a:pt x="576648" y="111808"/>
                      <a:pt x="528398" y="145935"/>
                      <a:pt x="586063" y="257735"/>
                    </a:cubicBezTo>
                    <a:lnTo>
                      <a:pt x="571941" y="264796"/>
                    </a:lnTo>
                    <a:cubicBezTo>
                      <a:pt x="541343" y="254205"/>
                      <a:pt x="549581" y="225960"/>
                      <a:pt x="480148" y="233022"/>
                    </a:cubicBezTo>
                    <a:cubicBezTo>
                      <a:pt x="536635" y="154174"/>
                      <a:pt x="490740" y="61204"/>
                      <a:pt x="427190" y="60027"/>
                    </a:cubicBezTo>
                    <a:cubicBezTo>
                      <a:pt x="378940" y="62381"/>
                      <a:pt x="302446" y="114161"/>
                      <a:pt x="367172" y="236552"/>
                    </a:cubicBezTo>
                    <a:lnTo>
                      <a:pt x="349519" y="236552"/>
                    </a:lnTo>
                    <a:cubicBezTo>
                      <a:pt x="320098" y="207131"/>
                      <a:pt x="283616" y="227137"/>
                      <a:pt x="250665" y="222430"/>
                    </a:cubicBezTo>
                    <a:cubicBezTo>
                      <a:pt x="317744" y="130637"/>
                      <a:pt x="278909" y="9"/>
                      <a:pt x="187116" y="9"/>
                    </a:cubicBezTo>
                    <a:cubicBezTo>
                      <a:pt x="98854" y="-1167"/>
                      <a:pt x="52958" y="121223"/>
                      <a:pt x="123567" y="218900"/>
                    </a:cubicBezTo>
                    <a:cubicBezTo>
                      <a:pt x="-12946" y="235376"/>
                      <a:pt x="5884" y="258912"/>
                      <a:pt x="0" y="310693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24" name="Ellipse 23"/>
              <p:cNvSpPr/>
              <p:nvPr/>
            </p:nvSpPr>
            <p:spPr bwMode="auto">
              <a:xfrm>
                <a:off x="1318678" y="2287666"/>
                <a:ext cx="360040" cy="35133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11111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sp>
            <p:nvSpPr>
              <p:cNvPr id="25" name="Ellipse 24"/>
              <p:cNvSpPr/>
              <p:nvPr/>
            </p:nvSpPr>
            <p:spPr bwMode="auto">
              <a:xfrm>
                <a:off x="1345747" y="2312876"/>
                <a:ext cx="305902" cy="298509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11111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b-NO" sz="24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1" charset="-128"/>
                </a:endParaRPr>
              </a:p>
            </p:txBody>
          </p:sp>
          <p:pic>
            <p:nvPicPr>
              <p:cNvPr id="26" name="Picture 16"/>
              <p:cNvPicPr>
                <a:picLocks noChangeAspect="1" noChangeArrowheads="1"/>
              </p:cNvPicPr>
              <p:nvPr/>
            </p:nvPicPr>
            <p:blipFill rotWithShape="1">
              <a:blip r:embed="rId9" cstate="print"/>
              <a:srcRect l="25062" t="31689" r="27453" b="33778"/>
              <a:stretch/>
            </p:blipFill>
            <p:spPr bwMode="auto">
              <a:xfrm>
                <a:off x="1373365" y="2361905"/>
                <a:ext cx="250666" cy="182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8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</p:spPr>
        <p:txBody>
          <a:bodyPr/>
          <a:lstStyle/>
          <a:p>
            <a:r>
              <a:rPr lang="nb-NO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880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4" t="39778" r="43333" b="34328"/>
          <a:stretch>
            <a:fillRect/>
          </a:stretch>
        </p:blipFill>
        <p:spPr bwMode="auto">
          <a:xfrm>
            <a:off x="4595734" y="1878831"/>
            <a:ext cx="732683" cy="106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1" t="39778" r="42917" b="34328"/>
          <a:stretch>
            <a:fillRect/>
          </a:stretch>
        </p:blipFill>
        <p:spPr bwMode="auto">
          <a:xfrm>
            <a:off x="3449105" y="1878831"/>
            <a:ext cx="797185" cy="106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7" t="36116" r="43333" b="29131"/>
          <a:stretch>
            <a:fillRect/>
          </a:stretch>
        </p:blipFill>
        <p:spPr bwMode="auto">
          <a:xfrm>
            <a:off x="2421140" y="1885231"/>
            <a:ext cx="833571" cy="106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Rektangel 135"/>
          <p:cNvSpPr/>
          <p:nvPr/>
        </p:nvSpPr>
        <p:spPr>
          <a:xfrm>
            <a:off x="6948611" y="3167974"/>
            <a:ext cx="1080442" cy="32669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latin typeface="Trebuchet MS" pitchFamily="34" charset="0"/>
            </a:endParaRPr>
          </a:p>
        </p:txBody>
      </p:sp>
      <p:sp>
        <p:nvSpPr>
          <p:cNvPr id="137" name="Rektangel 136"/>
          <p:cNvSpPr/>
          <p:nvPr/>
        </p:nvSpPr>
        <p:spPr>
          <a:xfrm>
            <a:off x="5868169" y="3167975"/>
            <a:ext cx="1080442" cy="32669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latin typeface="Trebuchet MS" pitchFamily="34" charset="0"/>
            </a:endParaRPr>
          </a:p>
        </p:txBody>
      </p:sp>
      <p:sp>
        <p:nvSpPr>
          <p:cNvPr id="138" name="Rektangel 137"/>
          <p:cNvSpPr/>
          <p:nvPr/>
        </p:nvSpPr>
        <p:spPr>
          <a:xfrm>
            <a:off x="4787727" y="3167975"/>
            <a:ext cx="1080442" cy="32669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latin typeface="Trebuchet MS" pitchFamily="34" charset="0"/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3708227" y="3175497"/>
            <a:ext cx="1080442" cy="32669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latin typeface="Trebuchet MS" pitchFamily="34" charset="0"/>
            </a:endParaRPr>
          </a:p>
        </p:txBody>
      </p:sp>
      <p:sp>
        <p:nvSpPr>
          <p:cNvPr id="140" name="Rektangel 139"/>
          <p:cNvSpPr/>
          <p:nvPr/>
        </p:nvSpPr>
        <p:spPr>
          <a:xfrm>
            <a:off x="2627785" y="3175497"/>
            <a:ext cx="1080442" cy="32669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>
              <a:latin typeface="Trebuchet MS" pitchFamily="34" charset="0"/>
            </a:endParaRPr>
          </a:p>
        </p:txBody>
      </p:sp>
      <p:sp>
        <p:nvSpPr>
          <p:cNvPr id="141" name="Rektangel 140"/>
          <p:cNvSpPr/>
          <p:nvPr/>
        </p:nvSpPr>
        <p:spPr>
          <a:xfrm flipV="1">
            <a:off x="2627784" y="3140968"/>
            <a:ext cx="5401269" cy="342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 b="1">
              <a:latin typeface="Trebuchet MS" pitchFamily="34" charset="0"/>
            </a:endParaRPr>
          </a:p>
        </p:txBody>
      </p:sp>
      <p:sp>
        <p:nvSpPr>
          <p:cNvPr id="142" name="TekstSylinder 141"/>
          <p:cNvSpPr txBox="1"/>
          <p:nvPr/>
        </p:nvSpPr>
        <p:spPr>
          <a:xfrm>
            <a:off x="2088307" y="2906194"/>
            <a:ext cx="1115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smtClean="0">
                <a:latin typeface="Trebuchet MS" pitchFamily="34" charset="0"/>
              </a:rPr>
              <a:t>1991</a:t>
            </a:r>
            <a:endParaRPr lang="nb-NO" sz="1100" b="1">
              <a:latin typeface="Trebuchet MS" pitchFamily="34" charset="0"/>
            </a:endParaRPr>
          </a:p>
        </p:txBody>
      </p:sp>
      <p:sp>
        <p:nvSpPr>
          <p:cNvPr id="143" name="TekstSylinder 142"/>
          <p:cNvSpPr txBox="1"/>
          <p:nvPr/>
        </p:nvSpPr>
        <p:spPr>
          <a:xfrm>
            <a:off x="3131840" y="2906194"/>
            <a:ext cx="1115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smtClean="0">
                <a:latin typeface="Trebuchet MS" pitchFamily="34" charset="0"/>
              </a:rPr>
              <a:t>1995</a:t>
            </a:r>
            <a:endParaRPr lang="nb-NO" sz="1100" b="1">
              <a:latin typeface="Trebuchet MS" pitchFamily="34" charset="0"/>
            </a:endParaRPr>
          </a:p>
        </p:txBody>
      </p:sp>
      <p:sp>
        <p:nvSpPr>
          <p:cNvPr id="144" name="TekstSylinder 143"/>
          <p:cNvSpPr txBox="1"/>
          <p:nvPr/>
        </p:nvSpPr>
        <p:spPr>
          <a:xfrm>
            <a:off x="4211960" y="2906655"/>
            <a:ext cx="1115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smtClean="0">
                <a:latin typeface="Trebuchet MS" pitchFamily="34" charset="0"/>
              </a:rPr>
              <a:t>2000</a:t>
            </a:r>
            <a:endParaRPr lang="nb-NO" sz="1100" b="1">
              <a:latin typeface="Trebuchet MS" pitchFamily="34" charset="0"/>
            </a:endParaRPr>
          </a:p>
        </p:txBody>
      </p:sp>
      <p:sp>
        <p:nvSpPr>
          <p:cNvPr id="145" name="TekstSylinder 144"/>
          <p:cNvSpPr txBox="1"/>
          <p:nvPr/>
        </p:nvSpPr>
        <p:spPr>
          <a:xfrm>
            <a:off x="5292080" y="2906655"/>
            <a:ext cx="1115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smtClean="0">
                <a:latin typeface="Trebuchet MS" pitchFamily="34" charset="0"/>
              </a:rPr>
              <a:t>2005</a:t>
            </a:r>
            <a:endParaRPr lang="nb-NO" sz="1100" b="1">
              <a:latin typeface="Trebuchet MS" pitchFamily="34" charset="0"/>
            </a:endParaRPr>
          </a:p>
        </p:txBody>
      </p:sp>
      <p:sp>
        <p:nvSpPr>
          <p:cNvPr id="146" name="TekstSylinder 145"/>
          <p:cNvSpPr txBox="1"/>
          <p:nvPr/>
        </p:nvSpPr>
        <p:spPr>
          <a:xfrm>
            <a:off x="7452320" y="2906194"/>
            <a:ext cx="1115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smtClean="0">
                <a:latin typeface="Trebuchet MS" pitchFamily="34" charset="0"/>
              </a:rPr>
              <a:t>2015</a:t>
            </a:r>
            <a:endParaRPr lang="nb-NO" sz="1100" b="1">
              <a:latin typeface="Trebuchet MS" pitchFamily="34" charset="0"/>
            </a:endParaRPr>
          </a:p>
        </p:txBody>
      </p:sp>
      <p:sp>
        <p:nvSpPr>
          <p:cNvPr id="147" name="AutoShape 15"/>
          <p:cNvSpPr>
            <a:spLocks noChangeArrowheads="1"/>
          </p:cNvSpPr>
          <p:nvPr/>
        </p:nvSpPr>
        <p:spPr bwMode="auto">
          <a:xfrm>
            <a:off x="2626866" y="3174236"/>
            <a:ext cx="2160884" cy="1085953"/>
          </a:xfrm>
          <a:prstGeom prst="rightArrow">
            <a:avLst>
              <a:gd name="adj1" fmla="val 81250"/>
              <a:gd name="adj2" fmla="val 40702"/>
            </a:avLst>
          </a:prstGeom>
          <a:solidFill>
            <a:srgbClr val="ED1C24"/>
          </a:solidFill>
          <a:ln>
            <a:noFill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AU" sz="1400" b="1" smtClean="0">
                <a:latin typeface="Trebuchet MS" pitchFamily="34" charset="0"/>
              </a:rPr>
              <a:t>ET FELLES NORDISK</a:t>
            </a:r>
          </a:p>
          <a:p>
            <a:pPr algn="ctr"/>
            <a:r>
              <a:rPr lang="en-AU" sz="1400" b="1" smtClean="0">
                <a:latin typeface="Trebuchet MS" pitchFamily="34" charset="0"/>
              </a:rPr>
              <a:t>ENERGIMARKED</a:t>
            </a:r>
            <a:endParaRPr lang="en-AU" sz="1400" b="1">
              <a:latin typeface="Trebuchet MS" pitchFamily="34" charset="0"/>
            </a:endParaRPr>
          </a:p>
        </p:txBody>
      </p:sp>
      <p:sp>
        <p:nvSpPr>
          <p:cNvPr id="148" name="AutoShape 5"/>
          <p:cNvSpPr>
            <a:spLocks noChangeArrowheads="1"/>
          </p:cNvSpPr>
          <p:nvPr/>
        </p:nvSpPr>
        <p:spPr bwMode="auto">
          <a:xfrm>
            <a:off x="3704996" y="4257959"/>
            <a:ext cx="2159941" cy="1082482"/>
          </a:xfrm>
          <a:prstGeom prst="rightArrow">
            <a:avLst>
              <a:gd name="adj1" fmla="val 81250"/>
              <a:gd name="adj2" fmla="val 40114"/>
            </a:avLst>
          </a:prstGeom>
          <a:solidFill>
            <a:srgbClr val="ED1C24"/>
          </a:solidFill>
          <a:ln>
            <a:noFill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b-NO" sz="1400" b="1" smtClean="0">
                <a:latin typeface="Trebuchet MS" pitchFamily="34" charset="0"/>
              </a:rPr>
              <a:t>FORBEDRET</a:t>
            </a:r>
            <a:endParaRPr lang="nb-NO" sz="1400" b="1">
              <a:latin typeface="Trebuchet MS" pitchFamily="34" charset="0"/>
            </a:endParaRPr>
          </a:p>
          <a:p>
            <a:pPr algn="ctr"/>
            <a:r>
              <a:rPr lang="nb-NO" sz="1400" b="1" smtClean="0">
                <a:latin typeface="Trebuchet MS" pitchFamily="34" charset="0"/>
              </a:rPr>
              <a:t>EFFEKTIVITET</a:t>
            </a:r>
            <a:endParaRPr lang="nb-NO" sz="1400" b="1">
              <a:latin typeface="Trebuchet MS" pitchFamily="34" charset="0"/>
            </a:endParaRPr>
          </a:p>
        </p:txBody>
      </p:sp>
      <p:sp>
        <p:nvSpPr>
          <p:cNvPr id="149" name="AutoShape 10"/>
          <p:cNvSpPr>
            <a:spLocks noChangeArrowheads="1"/>
          </p:cNvSpPr>
          <p:nvPr/>
        </p:nvSpPr>
        <p:spPr bwMode="auto">
          <a:xfrm>
            <a:off x="5864937" y="5351700"/>
            <a:ext cx="2160885" cy="1066651"/>
          </a:xfrm>
          <a:prstGeom prst="rightArrow">
            <a:avLst>
              <a:gd name="adj1" fmla="val 81250"/>
              <a:gd name="adj2" fmla="val 41317"/>
            </a:avLst>
          </a:prstGeom>
          <a:solidFill>
            <a:srgbClr val="ED1C24"/>
          </a:solidFill>
          <a:ln>
            <a:noFill/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nb-NO" sz="1400" b="1" smtClean="0">
                <a:latin typeface="Trebuchet MS" pitchFamily="34" charset="0"/>
              </a:rPr>
              <a:t>EUROPEISK </a:t>
            </a:r>
          </a:p>
          <a:p>
            <a:pPr algn="ctr"/>
            <a:r>
              <a:rPr lang="nb-NO" sz="1400" b="1" smtClean="0">
                <a:latin typeface="Trebuchet MS" pitchFamily="34" charset="0"/>
              </a:rPr>
              <a:t> INTEGRASJON</a:t>
            </a:r>
            <a:endParaRPr lang="nb-NO" sz="1400" b="1">
              <a:latin typeface="Trebuchet MS" pitchFamily="34" charset="0"/>
            </a:endParaRPr>
          </a:p>
        </p:txBody>
      </p:sp>
      <p:cxnSp>
        <p:nvCxnSpPr>
          <p:cNvPr id="150" name="Rett linje 149"/>
          <p:cNvCxnSpPr/>
          <p:nvPr/>
        </p:nvCxnSpPr>
        <p:spPr>
          <a:xfrm>
            <a:off x="307045" y="4257354"/>
            <a:ext cx="7738085" cy="283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Rett linje 150"/>
          <p:cNvCxnSpPr/>
          <p:nvPr/>
        </p:nvCxnSpPr>
        <p:spPr>
          <a:xfrm>
            <a:off x="307045" y="5351700"/>
            <a:ext cx="7725580" cy="72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kstSylinder 151"/>
          <p:cNvSpPr txBox="1"/>
          <p:nvPr/>
        </p:nvSpPr>
        <p:spPr>
          <a:xfrm>
            <a:off x="6373291" y="2933199"/>
            <a:ext cx="1115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 smtClean="0">
                <a:latin typeface="Trebuchet MS" pitchFamily="34" charset="0"/>
              </a:rPr>
              <a:t>2010</a:t>
            </a:r>
            <a:endParaRPr lang="nb-NO" sz="1100" b="1">
              <a:latin typeface="Trebuchet MS" pitchFamily="34" charset="0"/>
            </a:endParaRPr>
          </a:p>
        </p:txBody>
      </p:sp>
      <p:sp>
        <p:nvSpPr>
          <p:cNvPr id="153" name="Rektangel 152"/>
          <p:cNvSpPr/>
          <p:nvPr/>
        </p:nvSpPr>
        <p:spPr>
          <a:xfrm flipV="1">
            <a:off x="2626866" y="6415335"/>
            <a:ext cx="5401269" cy="34292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100" b="1">
              <a:latin typeface="Trebuchet MS" pitchFamily="34" charset="0"/>
            </a:endParaRPr>
          </a:p>
        </p:txBody>
      </p:sp>
      <p:grpSp>
        <p:nvGrpSpPr>
          <p:cNvPr id="154" name="Group 4"/>
          <p:cNvGrpSpPr>
            <a:grpSpLocks noChangeAspect="1"/>
          </p:cNvGrpSpPr>
          <p:nvPr/>
        </p:nvGrpSpPr>
        <p:grpSpPr bwMode="auto">
          <a:xfrm>
            <a:off x="6610901" y="1409347"/>
            <a:ext cx="1440160" cy="1504303"/>
            <a:chOff x="476" y="1095"/>
            <a:chExt cx="2011" cy="2448"/>
          </a:xfrm>
        </p:grpSpPr>
        <p:sp>
          <p:nvSpPr>
            <p:cNvPr id="15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6" y="1095"/>
              <a:ext cx="2011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56" name="Freeform 5"/>
            <p:cNvSpPr>
              <a:spLocks/>
            </p:cNvSpPr>
            <p:nvPr/>
          </p:nvSpPr>
          <p:spPr bwMode="auto">
            <a:xfrm>
              <a:off x="1377" y="2569"/>
              <a:ext cx="20" cy="42"/>
            </a:xfrm>
            <a:custGeom>
              <a:avLst/>
              <a:gdLst>
                <a:gd name="T0" fmla="*/ 20 w 20"/>
                <a:gd name="T1" fmla="*/ 42 h 42"/>
                <a:gd name="T2" fmla="*/ 20 w 20"/>
                <a:gd name="T3" fmla="*/ 24 h 42"/>
                <a:gd name="T4" fmla="*/ 16 w 20"/>
                <a:gd name="T5" fmla="*/ 0 h 42"/>
                <a:gd name="T6" fmla="*/ 12 w 20"/>
                <a:gd name="T7" fmla="*/ 0 h 42"/>
                <a:gd name="T8" fmla="*/ 0 w 20"/>
                <a:gd name="T9" fmla="*/ 14 h 42"/>
                <a:gd name="T10" fmla="*/ 0 w 20"/>
                <a:gd name="T11" fmla="*/ 37 h 42"/>
                <a:gd name="T12" fmla="*/ 12 w 20"/>
                <a:gd name="T13" fmla="*/ 42 h 42"/>
                <a:gd name="T14" fmla="*/ 20 w 20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2">
                  <a:moveTo>
                    <a:pt x="20" y="42"/>
                  </a:moveTo>
                  <a:lnTo>
                    <a:pt x="20" y="2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0" y="37"/>
                  </a:lnTo>
                  <a:lnTo>
                    <a:pt x="12" y="42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57" name="Freeform 6"/>
            <p:cNvSpPr>
              <a:spLocks/>
            </p:cNvSpPr>
            <p:nvPr/>
          </p:nvSpPr>
          <p:spPr bwMode="auto">
            <a:xfrm>
              <a:off x="1377" y="2569"/>
              <a:ext cx="20" cy="42"/>
            </a:xfrm>
            <a:custGeom>
              <a:avLst/>
              <a:gdLst>
                <a:gd name="T0" fmla="*/ 20 w 20"/>
                <a:gd name="T1" fmla="*/ 42 h 42"/>
                <a:gd name="T2" fmla="*/ 20 w 20"/>
                <a:gd name="T3" fmla="*/ 24 h 42"/>
                <a:gd name="T4" fmla="*/ 16 w 20"/>
                <a:gd name="T5" fmla="*/ 0 h 42"/>
                <a:gd name="T6" fmla="*/ 12 w 20"/>
                <a:gd name="T7" fmla="*/ 0 h 42"/>
                <a:gd name="T8" fmla="*/ 0 w 20"/>
                <a:gd name="T9" fmla="*/ 14 h 42"/>
                <a:gd name="T10" fmla="*/ 0 w 20"/>
                <a:gd name="T11" fmla="*/ 37 h 42"/>
                <a:gd name="T12" fmla="*/ 12 w 20"/>
                <a:gd name="T13" fmla="*/ 42 h 42"/>
                <a:gd name="T14" fmla="*/ 20 w 20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2">
                  <a:moveTo>
                    <a:pt x="20" y="42"/>
                  </a:moveTo>
                  <a:lnTo>
                    <a:pt x="20" y="2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0" y="37"/>
                  </a:lnTo>
                  <a:lnTo>
                    <a:pt x="12" y="42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58" name="Freeform 7"/>
            <p:cNvSpPr>
              <a:spLocks/>
            </p:cNvSpPr>
            <p:nvPr/>
          </p:nvSpPr>
          <p:spPr bwMode="auto">
            <a:xfrm>
              <a:off x="900" y="2477"/>
              <a:ext cx="570" cy="613"/>
            </a:xfrm>
            <a:custGeom>
              <a:avLst/>
              <a:gdLst>
                <a:gd name="T0" fmla="*/ 68 w 570"/>
                <a:gd name="T1" fmla="*/ 514 h 613"/>
                <a:gd name="T2" fmla="*/ 114 w 570"/>
                <a:gd name="T3" fmla="*/ 552 h 613"/>
                <a:gd name="T4" fmla="*/ 157 w 570"/>
                <a:gd name="T5" fmla="*/ 567 h 613"/>
                <a:gd name="T6" fmla="*/ 196 w 570"/>
                <a:gd name="T7" fmla="*/ 583 h 613"/>
                <a:gd name="T8" fmla="*/ 229 w 570"/>
                <a:gd name="T9" fmla="*/ 602 h 613"/>
                <a:gd name="T10" fmla="*/ 282 w 570"/>
                <a:gd name="T11" fmla="*/ 567 h 613"/>
                <a:gd name="T12" fmla="*/ 336 w 570"/>
                <a:gd name="T13" fmla="*/ 544 h 613"/>
                <a:gd name="T14" fmla="*/ 398 w 570"/>
                <a:gd name="T15" fmla="*/ 567 h 613"/>
                <a:gd name="T16" fmla="*/ 449 w 570"/>
                <a:gd name="T17" fmla="*/ 588 h 613"/>
                <a:gd name="T18" fmla="*/ 507 w 570"/>
                <a:gd name="T19" fmla="*/ 552 h 613"/>
                <a:gd name="T20" fmla="*/ 512 w 570"/>
                <a:gd name="T21" fmla="*/ 519 h 613"/>
                <a:gd name="T22" fmla="*/ 488 w 570"/>
                <a:gd name="T23" fmla="*/ 503 h 613"/>
                <a:gd name="T24" fmla="*/ 484 w 570"/>
                <a:gd name="T25" fmla="*/ 464 h 613"/>
                <a:gd name="T26" fmla="*/ 502 w 570"/>
                <a:gd name="T27" fmla="*/ 393 h 613"/>
                <a:gd name="T28" fmla="*/ 492 w 570"/>
                <a:gd name="T29" fmla="*/ 354 h 613"/>
                <a:gd name="T30" fmla="*/ 465 w 570"/>
                <a:gd name="T31" fmla="*/ 368 h 613"/>
                <a:gd name="T32" fmla="*/ 484 w 570"/>
                <a:gd name="T33" fmla="*/ 318 h 613"/>
                <a:gd name="T34" fmla="*/ 512 w 570"/>
                <a:gd name="T35" fmla="*/ 279 h 613"/>
                <a:gd name="T36" fmla="*/ 540 w 570"/>
                <a:gd name="T37" fmla="*/ 273 h 613"/>
                <a:gd name="T38" fmla="*/ 555 w 570"/>
                <a:gd name="T39" fmla="*/ 209 h 613"/>
                <a:gd name="T40" fmla="*/ 561 w 570"/>
                <a:gd name="T41" fmla="*/ 174 h 613"/>
                <a:gd name="T42" fmla="*/ 512 w 570"/>
                <a:gd name="T43" fmla="*/ 150 h 613"/>
                <a:gd name="T44" fmla="*/ 488 w 570"/>
                <a:gd name="T45" fmla="*/ 134 h 613"/>
                <a:gd name="T46" fmla="*/ 458 w 570"/>
                <a:gd name="T47" fmla="*/ 124 h 613"/>
                <a:gd name="T48" fmla="*/ 449 w 570"/>
                <a:gd name="T49" fmla="*/ 106 h 613"/>
                <a:gd name="T50" fmla="*/ 431 w 570"/>
                <a:gd name="T51" fmla="*/ 95 h 613"/>
                <a:gd name="T52" fmla="*/ 411 w 570"/>
                <a:gd name="T53" fmla="*/ 66 h 613"/>
                <a:gd name="T54" fmla="*/ 382 w 570"/>
                <a:gd name="T55" fmla="*/ 31 h 613"/>
                <a:gd name="T56" fmla="*/ 368 w 570"/>
                <a:gd name="T57" fmla="*/ 7 h 613"/>
                <a:gd name="T58" fmla="*/ 320 w 570"/>
                <a:gd name="T59" fmla="*/ 15 h 613"/>
                <a:gd name="T60" fmla="*/ 295 w 570"/>
                <a:gd name="T61" fmla="*/ 66 h 613"/>
                <a:gd name="T62" fmla="*/ 253 w 570"/>
                <a:gd name="T63" fmla="*/ 70 h 613"/>
                <a:gd name="T64" fmla="*/ 220 w 570"/>
                <a:gd name="T65" fmla="*/ 106 h 613"/>
                <a:gd name="T66" fmla="*/ 177 w 570"/>
                <a:gd name="T67" fmla="*/ 95 h 613"/>
                <a:gd name="T68" fmla="*/ 149 w 570"/>
                <a:gd name="T69" fmla="*/ 59 h 613"/>
                <a:gd name="T70" fmla="*/ 149 w 570"/>
                <a:gd name="T71" fmla="*/ 141 h 613"/>
                <a:gd name="T72" fmla="*/ 95 w 570"/>
                <a:gd name="T73" fmla="*/ 130 h 613"/>
                <a:gd name="T74" fmla="*/ 57 w 570"/>
                <a:gd name="T75" fmla="*/ 100 h 613"/>
                <a:gd name="T76" fmla="*/ 3 w 570"/>
                <a:gd name="T77" fmla="*/ 106 h 613"/>
                <a:gd name="T78" fmla="*/ 14 w 570"/>
                <a:gd name="T79" fmla="*/ 155 h 613"/>
                <a:gd name="T80" fmla="*/ 57 w 570"/>
                <a:gd name="T81" fmla="*/ 184 h 613"/>
                <a:gd name="T82" fmla="*/ 105 w 570"/>
                <a:gd name="T83" fmla="*/ 241 h 613"/>
                <a:gd name="T84" fmla="*/ 100 w 570"/>
                <a:gd name="T85" fmla="*/ 279 h 613"/>
                <a:gd name="T86" fmla="*/ 123 w 570"/>
                <a:gd name="T87" fmla="*/ 334 h 613"/>
                <a:gd name="T88" fmla="*/ 70 w 570"/>
                <a:gd name="T89" fmla="*/ 472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0" h="613">
                  <a:moveTo>
                    <a:pt x="52" y="492"/>
                  </a:moveTo>
                  <a:lnTo>
                    <a:pt x="68" y="514"/>
                  </a:lnTo>
                  <a:lnTo>
                    <a:pt x="76" y="522"/>
                  </a:lnTo>
                  <a:lnTo>
                    <a:pt x="114" y="552"/>
                  </a:lnTo>
                  <a:lnTo>
                    <a:pt x="139" y="564"/>
                  </a:lnTo>
                  <a:lnTo>
                    <a:pt x="157" y="567"/>
                  </a:lnTo>
                  <a:lnTo>
                    <a:pt x="177" y="564"/>
                  </a:lnTo>
                  <a:lnTo>
                    <a:pt x="196" y="583"/>
                  </a:lnTo>
                  <a:lnTo>
                    <a:pt x="209" y="591"/>
                  </a:lnTo>
                  <a:lnTo>
                    <a:pt x="229" y="602"/>
                  </a:lnTo>
                  <a:lnTo>
                    <a:pt x="287" y="613"/>
                  </a:lnTo>
                  <a:lnTo>
                    <a:pt x="282" y="567"/>
                  </a:lnTo>
                  <a:lnTo>
                    <a:pt x="311" y="557"/>
                  </a:lnTo>
                  <a:lnTo>
                    <a:pt x="336" y="544"/>
                  </a:lnTo>
                  <a:lnTo>
                    <a:pt x="364" y="557"/>
                  </a:lnTo>
                  <a:lnTo>
                    <a:pt x="398" y="567"/>
                  </a:lnTo>
                  <a:lnTo>
                    <a:pt x="422" y="591"/>
                  </a:lnTo>
                  <a:lnTo>
                    <a:pt x="449" y="588"/>
                  </a:lnTo>
                  <a:lnTo>
                    <a:pt x="474" y="567"/>
                  </a:lnTo>
                  <a:lnTo>
                    <a:pt x="507" y="552"/>
                  </a:lnTo>
                  <a:lnTo>
                    <a:pt x="512" y="544"/>
                  </a:lnTo>
                  <a:lnTo>
                    <a:pt x="512" y="519"/>
                  </a:lnTo>
                  <a:lnTo>
                    <a:pt x="498" y="514"/>
                  </a:lnTo>
                  <a:lnTo>
                    <a:pt x="488" y="503"/>
                  </a:lnTo>
                  <a:lnTo>
                    <a:pt x="488" y="482"/>
                  </a:lnTo>
                  <a:lnTo>
                    <a:pt x="484" y="464"/>
                  </a:lnTo>
                  <a:lnTo>
                    <a:pt x="498" y="422"/>
                  </a:lnTo>
                  <a:lnTo>
                    <a:pt x="502" y="393"/>
                  </a:lnTo>
                  <a:lnTo>
                    <a:pt x="492" y="380"/>
                  </a:lnTo>
                  <a:lnTo>
                    <a:pt x="492" y="354"/>
                  </a:lnTo>
                  <a:lnTo>
                    <a:pt x="478" y="354"/>
                  </a:lnTo>
                  <a:lnTo>
                    <a:pt x="465" y="368"/>
                  </a:lnTo>
                  <a:lnTo>
                    <a:pt x="458" y="348"/>
                  </a:lnTo>
                  <a:lnTo>
                    <a:pt x="484" y="318"/>
                  </a:lnTo>
                  <a:lnTo>
                    <a:pt x="502" y="293"/>
                  </a:lnTo>
                  <a:lnTo>
                    <a:pt x="512" y="279"/>
                  </a:lnTo>
                  <a:lnTo>
                    <a:pt x="527" y="284"/>
                  </a:lnTo>
                  <a:lnTo>
                    <a:pt x="540" y="273"/>
                  </a:lnTo>
                  <a:lnTo>
                    <a:pt x="540" y="259"/>
                  </a:lnTo>
                  <a:lnTo>
                    <a:pt x="555" y="209"/>
                  </a:lnTo>
                  <a:lnTo>
                    <a:pt x="570" y="194"/>
                  </a:lnTo>
                  <a:lnTo>
                    <a:pt x="561" y="174"/>
                  </a:lnTo>
                  <a:lnTo>
                    <a:pt x="521" y="159"/>
                  </a:lnTo>
                  <a:lnTo>
                    <a:pt x="512" y="150"/>
                  </a:lnTo>
                  <a:lnTo>
                    <a:pt x="498" y="134"/>
                  </a:lnTo>
                  <a:lnTo>
                    <a:pt x="488" y="134"/>
                  </a:lnTo>
                  <a:lnTo>
                    <a:pt x="474" y="130"/>
                  </a:lnTo>
                  <a:lnTo>
                    <a:pt x="458" y="124"/>
                  </a:lnTo>
                  <a:lnTo>
                    <a:pt x="445" y="109"/>
                  </a:lnTo>
                  <a:lnTo>
                    <a:pt x="449" y="106"/>
                  </a:lnTo>
                  <a:lnTo>
                    <a:pt x="445" y="84"/>
                  </a:lnTo>
                  <a:lnTo>
                    <a:pt x="431" y="95"/>
                  </a:lnTo>
                  <a:lnTo>
                    <a:pt x="416" y="90"/>
                  </a:lnTo>
                  <a:lnTo>
                    <a:pt x="411" y="66"/>
                  </a:lnTo>
                  <a:lnTo>
                    <a:pt x="393" y="51"/>
                  </a:lnTo>
                  <a:lnTo>
                    <a:pt x="382" y="31"/>
                  </a:lnTo>
                  <a:lnTo>
                    <a:pt x="364" y="25"/>
                  </a:lnTo>
                  <a:lnTo>
                    <a:pt x="368" y="7"/>
                  </a:lnTo>
                  <a:lnTo>
                    <a:pt x="368" y="0"/>
                  </a:lnTo>
                  <a:lnTo>
                    <a:pt x="320" y="15"/>
                  </a:lnTo>
                  <a:lnTo>
                    <a:pt x="306" y="34"/>
                  </a:lnTo>
                  <a:lnTo>
                    <a:pt x="295" y="66"/>
                  </a:lnTo>
                  <a:lnTo>
                    <a:pt x="277" y="70"/>
                  </a:lnTo>
                  <a:lnTo>
                    <a:pt x="253" y="70"/>
                  </a:lnTo>
                  <a:lnTo>
                    <a:pt x="234" y="81"/>
                  </a:lnTo>
                  <a:lnTo>
                    <a:pt x="220" y="106"/>
                  </a:lnTo>
                  <a:lnTo>
                    <a:pt x="196" y="95"/>
                  </a:lnTo>
                  <a:lnTo>
                    <a:pt x="177" y="95"/>
                  </a:lnTo>
                  <a:lnTo>
                    <a:pt x="173" y="66"/>
                  </a:lnTo>
                  <a:lnTo>
                    <a:pt x="149" y="59"/>
                  </a:lnTo>
                  <a:lnTo>
                    <a:pt x="154" y="95"/>
                  </a:lnTo>
                  <a:lnTo>
                    <a:pt x="149" y="141"/>
                  </a:lnTo>
                  <a:lnTo>
                    <a:pt x="123" y="130"/>
                  </a:lnTo>
                  <a:lnTo>
                    <a:pt x="95" y="130"/>
                  </a:lnTo>
                  <a:lnTo>
                    <a:pt x="86" y="106"/>
                  </a:lnTo>
                  <a:lnTo>
                    <a:pt x="57" y="100"/>
                  </a:lnTo>
                  <a:lnTo>
                    <a:pt x="27" y="106"/>
                  </a:lnTo>
                  <a:lnTo>
                    <a:pt x="3" y="106"/>
                  </a:lnTo>
                  <a:lnTo>
                    <a:pt x="0" y="141"/>
                  </a:lnTo>
                  <a:lnTo>
                    <a:pt x="14" y="155"/>
                  </a:lnTo>
                  <a:lnTo>
                    <a:pt x="34" y="159"/>
                  </a:lnTo>
                  <a:lnTo>
                    <a:pt x="57" y="184"/>
                  </a:lnTo>
                  <a:lnTo>
                    <a:pt x="86" y="198"/>
                  </a:lnTo>
                  <a:lnTo>
                    <a:pt x="105" y="241"/>
                  </a:lnTo>
                  <a:lnTo>
                    <a:pt x="95" y="259"/>
                  </a:lnTo>
                  <a:lnTo>
                    <a:pt x="100" y="279"/>
                  </a:lnTo>
                  <a:lnTo>
                    <a:pt x="119" y="299"/>
                  </a:lnTo>
                  <a:lnTo>
                    <a:pt x="123" y="334"/>
                  </a:lnTo>
                  <a:lnTo>
                    <a:pt x="100" y="407"/>
                  </a:lnTo>
                  <a:lnTo>
                    <a:pt x="70" y="472"/>
                  </a:lnTo>
                  <a:lnTo>
                    <a:pt x="52" y="49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59" name="Freeform 8"/>
            <p:cNvSpPr>
              <a:spLocks/>
            </p:cNvSpPr>
            <p:nvPr/>
          </p:nvSpPr>
          <p:spPr bwMode="auto">
            <a:xfrm>
              <a:off x="1264" y="2462"/>
              <a:ext cx="137" cy="144"/>
            </a:xfrm>
            <a:custGeom>
              <a:avLst/>
              <a:gdLst>
                <a:gd name="T0" fmla="*/ 101 w 137"/>
                <a:gd name="T1" fmla="*/ 15 h 144"/>
                <a:gd name="T2" fmla="*/ 110 w 137"/>
                <a:gd name="T3" fmla="*/ 26 h 144"/>
                <a:gd name="T4" fmla="*/ 119 w 137"/>
                <a:gd name="T5" fmla="*/ 30 h 144"/>
                <a:gd name="T6" fmla="*/ 119 w 137"/>
                <a:gd name="T7" fmla="*/ 55 h 144"/>
                <a:gd name="T8" fmla="*/ 133 w 137"/>
                <a:gd name="T9" fmla="*/ 64 h 144"/>
                <a:gd name="T10" fmla="*/ 137 w 137"/>
                <a:gd name="T11" fmla="*/ 85 h 144"/>
                <a:gd name="T12" fmla="*/ 128 w 137"/>
                <a:gd name="T13" fmla="*/ 105 h 144"/>
                <a:gd name="T14" fmla="*/ 124 w 137"/>
                <a:gd name="T15" fmla="*/ 105 h 144"/>
                <a:gd name="T16" fmla="*/ 110 w 137"/>
                <a:gd name="T17" fmla="*/ 119 h 144"/>
                <a:gd name="T18" fmla="*/ 110 w 137"/>
                <a:gd name="T19" fmla="*/ 144 h 144"/>
                <a:gd name="T20" fmla="*/ 94 w 137"/>
                <a:gd name="T21" fmla="*/ 137 h 144"/>
                <a:gd name="T22" fmla="*/ 81 w 137"/>
                <a:gd name="T23" fmla="*/ 123 h 144"/>
                <a:gd name="T24" fmla="*/ 85 w 137"/>
                <a:gd name="T25" fmla="*/ 119 h 144"/>
                <a:gd name="T26" fmla="*/ 81 w 137"/>
                <a:gd name="T27" fmla="*/ 99 h 144"/>
                <a:gd name="T28" fmla="*/ 66 w 137"/>
                <a:gd name="T29" fmla="*/ 110 h 144"/>
                <a:gd name="T30" fmla="*/ 51 w 137"/>
                <a:gd name="T31" fmla="*/ 105 h 144"/>
                <a:gd name="T32" fmla="*/ 47 w 137"/>
                <a:gd name="T33" fmla="*/ 81 h 144"/>
                <a:gd name="T34" fmla="*/ 27 w 137"/>
                <a:gd name="T35" fmla="*/ 64 h 144"/>
                <a:gd name="T36" fmla="*/ 18 w 137"/>
                <a:gd name="T37" fmla="*/ 46 h 144"/>
                <a:gd name="T38" fmla="*/ 0 w 137"/>
                <a:gd name="T39" fmla="*/ 40 h 144"/>
                <a:gd name="T40" fmla="*/ 4 w 137"/>
                <a:gd name="T41" fmla="*/ 21 h 144"/>
                <a:gd name="T42" fmla="*/ 4 w 137"/>
                <a:gd name="T43" fmla="*/ 15 h 144"/>
                <a:gd name="T44" fmla="*/ 38 w 137"/>
                <a:gd name="T45" fmla="*/ 0 h 144"/>
                <a:gd name="T46" fmla="*/ 47 w 137"/>
                <a:gd name="T47" fmla="*/ 15 h 144"/>
                <a:gd name="T48" fmla="*/ 85 w 137"/>
                <a:gd name="T49" fmla="*/ 6 h 144"/>
                <a:gd name="T50" fmla="*/ 101 w 137"/>
                <a:gd name="T5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7" h="144">
                  <a:moveTo>
                    <a:pt x="101" y="15"/>
                  </a:moveTo>
                  <a:lnTo>
                    <a:pt x="110" y="26"/>
                  </a:lnTo>
                  <a:lnTo>
                    <a:pt x="119" y="30"/>
                  </a:lnTo>
                  <a:lnTo>
                    <a:pt x="119" y="55"/>
                  </a:lnTo>
                  <a:lnTo>
                    <a:pt x="133" y="64"/>
                  </a:lnTo>
                  <a:lnTo>
                    <a:pt x="137" y="85"/>
                  </a:lnTo>
                  <a:lnTo>
                    <a:pt x="128" y="105"/>
                  </a:lnTo>
                  <a:lnTo>
                    <a:pt x="124" y="105"/>
                  </a:lnTo>
                  <a:lnTo>
                    <a:pt x="110" y="119"/>
                  </a:lnTo>
                  <a:lnTo>
                    <a:pt x="110" y="144"/>
                  </a:lnTo>
                  <a:lnTo>
                    <a:pt x="94" y="137"/>
                  </a:lnTo>
                  <a:lnTo>
                    <a:pt x="81" y="123"/>
                  </a:lnTo>
                  <a:lnTo>
                    <a:pt x="85" y="119"/>
                  </a:lnTo>
                  <a:lnTo>
                    <a:pt x="81" y="99"/>
                  </a:lnTo>
                  <a:lnTo>
                    <a:pt x="66" y="110"/>
                  </a:lnTo>
                  <a:lnTo>
                    <a:pt x="51" y="105"/>
                  </a:lnTo>
                  <a:lnTo>
                    <a:pt x="47" y="81"/>
                  </a:lnTo>
                  <a:lnTo>
                    <a:pt x="27" y="64"/>
                  </a:lnTo>
                  <a:lnTo>
                    <a:pt x="18" y="46"/>
                  </a:lnTo>
                  <a:lnTo>
                    <a:pt x="0" y="40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38" y="0"/>
                  </a:lnTo>
                  <a:lnTo>
                    <a:pt x="47" y="15"/>
                  </a:lnTo>
                  <a:lnTo>
                    <a:pt x="85" y="6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1264" y="2462"/>
              <a:ext cx="137" cy="144"/>
            </a:xfrm>
            <a:custGeom>
              <a:avLst/>
              <a:gdLst>
                <a:gd name="T0" fmla="*/ 101 w 137"/>
                <a:gd name="T1" fmla="*/ 15 h 144"/>
                <a:gd name="T2" fmla="*/ 110 w 137"/>
                <a:gd name="T3" fmla="*/ 26 h 144"/>
                <a:gd name="T4" fmla="*/ 119 w 137"/>
                <a:gd name="T5" fmla="*/ 30 h 144"/>
                <a:gd name="T6" fmla="*/ 119 w 137"/>
                <a:gd name="T7" fmla="*/ 55 h 144"/>
                <a:gd name="T8" fmla="*/ 133 w 137"/>
                <a:gd name="T9" fmla="*/ 64 h 144"/>
                <a:gd name="T10" fmla="*/ 137 w 137"/>
                <a:gd name="T11" fmla="*/ 85 h 144"/>
                <a:gd name="T12" fmla="*/ 128 w 137"/>
                <a:gd name="T13" fmla="*/ 105 h 144"/>
                <a:gd name="T14" fmla="*/ 124 w 137"/>
                <a:gd name="T15" fmla="*/ 105 h 144"/>
                <a:gd name="T16" fmla="*/ 110 w 137"/>
                <a:gd name="T17" fmla="*/ 119 h 144"/>
                <a:gd name="T18" fmla="*/ 110 w 137"/>
                <a:gd name="T19" fmla="*/ 144 h 144"/>
                <a:gd name="T20" fmla="*/ 94 w 137"/>
                <a:gd name="T21" fmla="*/ 137 h 144"/>
                <a:gd name="T22" fmla="*/ 81 w 137"/>
                <a:gd name="T23" fmla="*/ 123 h 144"/>
                <a:gd name="T24" fmla="*/ 85 w 137"/>
                <a:gd name="T25" fmla="*/ 119 h 144"/>
                <a:gd name="T26" fmla="*/ 81 w 137"/>
                <a:gd name="T27" fmla="*/ 99 h 144"/>
                <a:gd name="T28" fmla="*/ 66 w 137"/>
                <a:gd name="T29" fmla="*/ 110 h 144"/>
                <a:gd name="T30" fmla="*/ 51 w 137"/>
                <a:gd name="T31" fmla="*/ 105 h 144"/>
                <a:gd name="T32" fmla="*/ 47 w 137"/>
                <a:gd name="T33" fmla="*/ 81 h 144"/>
                <a:gd name="T34" fmla="*/ 27 w 137"/>
                <a:gd name="T35" fmla="*/ 64 h 144"/>
                <a:gd name="T36" fmla="*/ 18 w 137"/>
                <a:gd name="T37" fmla="*/ 46 h 144"/>
                <a:gd name="T38" fmla="*/ 0 w 137"/>
                <a:gd name="T39" fmla="*/ 40 h 144"/>
                <a:gd name="T40" fmla="*/ 4 w 137"/>
                <a:gd name="T41" fmla="*/ 21 h 144"/>
                <a:gd name="T42" fmla="*/ 4 w 137"/>
                <a:gd name="T43" fmla="*/ 15 h 144"/>
                <a:gd name="T44" fmla="*/ 38 w 137"/>
                <a:gd name="T45" fmla="*/ 0 h 144"/>
                <a:gd name="T46" fmla="*/ 47 w 137"/>
                <a:gd name="T47" fmla="*/ 15 h 144"/>
                <a:gd name="T48" fmla="*/ 85 w 137"/>
                <a:gd name="T49" fmla="*/ 6 h 144"/>
                <a:gd name="T50" fmla="*/ 101 w 137"/>
                <a:gd name="T51" fmla="*/ 1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7" h="144">
                  <a:moveTo>
                    <a:pt x="101" y="15"/>
                  </a:moveTo>
                  <a:lnTo>
                    <a:pt x="110" y="26"/>
                  </a:lnTo>
                  <a:lnTo>
                    <a:pt x="119" y="30"/>
                  </a:lnTo>
                  <a:lnTo>
                    <a:pt x="119" y="55"/>
                  </a:lnTo>
                  <a:lnTo>
                    <a:pt x="133" y="64"/>
                  </a:lnTo>
                  <a:lnTo>
                    <a:pt x="137" y="85"/>
                  </a:lnTo>
                  <a:lnTo>
                    <a:pt x="128" y="105"/>
                  </a:lnTo>
                  <a:lnTo>
                    <a:pt x="124" y="105"/>
                  </a:lnTo>
                  <a:lnTo>
                    <a:pt x="110" y="119"/>
                  </a:lnTo>
                  <a:lnTo>
                    <a:pt x="110" y="144"/>
                  </a:lnTo>
                  <a:lnTo>
                    <a:pt x="94" y="137"/>
                  </a:lnTo>
                  <a:lnTo>
                    <a:pt x="81" y="123"/>
                  </a:lnTo>
                  <a:lnTo>
                    <a:pt x="85" y="119"/>
                  </a:lnTo>
                  <a:lnTo>
                    <a:pt x="81" y="99"/>
                  </a:lnTo>
                  <a:lnTo>
                    <a:pt x="66" y="110"/>
                  </a:lnTo>
                  <a:lnTo>
                    <a:pt x="51" y="105"/>
                  </a:lnTo>
                  <a:lnTo>
                    <a:pt x="47" y="81"/>
                  </a:lnTo>
                  <a:lnTo>
                    <a:pt x="27" y="64"/>
                  </a:lnTo>
                  <a:lnTo>
                    <a:pt x="18" y="46"/>
                  </a:lnTo>
                  <a:lnTo>
                    <a:pt x="0" y="40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38" y="0"/>
                  </a:lnTo>
                  <a:lnTo>
                    <a:pt x="47" y="15"/>
                  </a:lnTo>
                  <a:lnTo>
                    <a:pt x="85" y="6"/>
                  </a:lnTo>
                  <a:lnTo>
                    <a:pt x="101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1303" y="2339"/>
              <a:ext cx="161" cy="189"/>
            </a:xfrm>
            <a:custGeom>
              <a:avLst/>
              <a:gdLst>
                <a:gd name="T0" fmla="*/ 161 w 161"/>
                <a:gd name="T1" fmla="*/ 20 h 189"/>
                <a:gd name="T2" fmla="*/ 148 w 161"/>
                <a:gd name="T3" fmla="*/ 55 h 189"/>
                <a:gd name="T4" fmla="*/ 137 w 161"/>
                <a:gd name="T5" fmla="*/ 64 h 189"/>
                <a:gd name="T6" fmla="*/ 148 w 161"/>
                <a:gd name="T7" fmla="*/ 84 h 189"/>
                <a:gd name="T8" fmla="*/ 135 w 161"/>
                <a:gd name="T9" fmla="*/ 95 h 189"/>
                <a:gd name="T10" fmla="*/ 118 w 161"/>
                <a:gd name="T11" fmla="*/ 114 h 189"/>
                <a:gd name="T12" fmla="*/ 105 w 161"/>
                <a:gd name="T13" fmla="*/ 114 h 189"/>
                <a:gd name="T14" fmla="*/ 99 w 161"/>
                <a:gd name="T15" fmla="*/ 145 h 189"/>
                <a:gd name="T16" fmla="*/ 95 w 161"/>
                <a:gd name="T17" fmla="*/ 163 h 189"/>
                <a:gd name="T18" fmla="*/ 95 w 161"/>
                <a:gd name="T19" fmla="*/ 189 h 189"/>
                <a:gd name="T20" fmla="*/ 82 w 161"/>
                <a:gd name="T21" fmla="*/ 180 h 189"/>
                <a:gd name="T22" fmla="*/ 82 w 161"/>
                <a:gd name="T23" fmla="*/ 154 h 189"/>
                <a:gd name="T24" fmla="*/ 73 w 161"/>
                <a:gd name="T25" fmla="*/ 150 h 189"/>
                <a:gd name="T26" fmla="*/ 63 w 161"/>
                <a:gd name="T27" fmla="*/ 139 h 189"/>
                <a:gd name="T28" fmla="*/ 48 w 161"/>
                <a:gd name="T29" fmla="*/ 130 h 189"/>
                <a:gd name="T30" fmla="*/ 9 w 161"/>
                <a:gd name="T31" fmla="*/ 139 h 189"/>
                <a:gd name="T32" fmla="*/ 0 w 161"/>
                <a:gd name="T33" fmla="*/ 125 h 189"/>
                <a:gd name="T34" fmla="*/ 19 w 161"/>
                <a:gd name="T35" fmla="*/ 104 h 189"/>
                <a:gd name="T36" fmla="*/ 39 w 161"/>
                <a:gd name="T37" fmla="*/ 84 h 189"/>
                <a:gd name="T38" fmla="*/ 52 w 161"/>
                <a:gd name="T39" fmla="*/ 64 h 189"/>
                <a:gd name="T40" fmla="*/ 63 w 161"/>
                <a:gd name="T41" fmla="*/ 34 h 189"/>
                <a:gd name="T42" fmla="*/ 75 w 161"/>
                <a:gd name="T43" fmla="*/ 29 h 189"/>
                <a:gd name="T44" fmla="*/ 73 w 161"/>
                <a:gd name="T45" fmla="*/ 64 h 189"/>
                <a:gd name="T46" fmla="*/ 86 w 161"/>
                <a:gd name="T47" fmla="*/ 79 h 189"/>
                <a:gd name="T48" fmla="*/ 105 w 161"/>
                <a:gd name="T49" fmla="*/ 64 h 189"/>
                <a:gd name="T50" fmla="*/ 109 w 161"/>
                <a:gd name="T51" fmla="*/ 49 h 189"/>
                <a:gd name="T52" fmla="*/ 95 w 161"/>
                <a:gd name="T53" fmla="*/ 39 h 189"/>
                <a:gd name="T54" fmla="*/ 95 w 161"/>
                <a:gd name="T55" fmla="*/ 10 h 189"/>
                <a:gd name="T56" fmla="*/ 124 w 161"/>
                <a:gd name="T57" fmla="*/ 0 h 189"/>
                <a:gd name="T58" fmla="*/ 161 w 161"/>
                <a:gd name="T59" fmla="*/ 2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1" h="189">
                  <a:moveTo>
                    <a:pt x="161" y="20"/>
                  </a:moveTo>
                  <a:lnTo>
                    <a:pt x="148" y="55"/>
                  </a:lnTo>
                  <a:lnTo>
                    <a:pt x="137" y="64"/>
                  </a:lnTo>
                  <a:lnTo>
                    <a:pt x="148" y="84"/>
                  </a:lnTo>
                  <a:lnTo>
                    <a:pt x="135" y="95"/>
                  </a:lnTo>
                  <a:lnTo>
                    <a:pt x="118" y="114"/>
                  </a:lnTo>
                  <a:lnTo>
                    <a:pt x="105" y="114"/>
                  </a:lnTo>
                  <a:lnTo>
                    <a:pt x="99" y="145"/>
                  </a:lnTo>
                  <a:lnTo>
                    <a:pt x="95" y="163"/>
                  </a:lnTo>
                  <a:lnTo>
                    <a:pt x="95" y="189"/>
                  </a:lnTo>
                  <a:lnTo>
                    <a:pt x="82" y="180"/>
                  </a:lnTo>
                  <a:lnTo>
                    <a:pt x="82" y="154"/>
                  </a:lnTo>
                  <a:lnTo>
                    <a:pt x="73" y="150"/>
                  </a:lnTo>
                  <a:lnTo>
                    <a:pt x="63" y="139"/>
                  </a:lnTo>
                  <a:lnTo>
                    <a:pt x="48" y="130"/>
                  </a:lnTo>
                  <a:lnTo>
                    <a:pt x="9" y="139"/>
                  </a:lnTo>
                  <a:lnTo>
                    <a:pt x="0" y="125"/>
                  </a:lnTo>
                  <a:lnTo>
                    <a:pt x="19" y="104"/>
                  </a:lnTo>
                  <a:lnTo>
                    <a:pt x="39" y="84"/>
                  </a:lnTo>
                  <a:lnTo>
                    <a:pt x="52" y="64"/>
                  </a:lnTo>
                  <a:lnTo>
                    <a:pt x="63" y="34"/>
                  </a:lnTo>
                  <a:lnTo>
                    <a:pt x="75" y="29"/>
                  </a:lnTo>
                  <a:lnTo>
                    <a:pt x="73" y="64"/>
                  </a:lnTo>
                  <a:lnTo>
                    <a:pt x="86" y="79"/>
                  </a:lnTo>
                  <a:lnTo>
                    <a:pt x="105" y="64"/>
                  </a:lnTo>
                  <a:lnTo>
                    <a:pt x="109" y="49"/>
                  </a:lnTo>
                  <a:lnTo>
                    <a:pt x="95" y="39"/>
                  </a:lnTo>
                  <a:lnTo>
                    <a:pt x="95" y="10"/>
                  </a:lnTo>
                  <a:lnTo>
                    <a:pt x="124" y="0"/>
                  </a:lnTo>
                  <a:lnTo>
                    <a:pt x="161" y="2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2" name="Freeform 11"/>
            <p:cNvSpPr>
              <a:spLocks/>
            </p:cNvSpPr>
            <p:nvPr/>
          </p:nvSpPr>
          <p:spPr bwMode="auto">
            <a:xfrm>
              <a:off x="1392" y="2250"/>
              <a:ext cx="383" cy="531"/>
            </a:xfrm>
            <a:custGeom>
              <a:avLst/>
              <a:gdLst>
                <a:gd name="T0" fmla="*/ 157 w 383"/>
                <a:gd name="T1" fmla="*/ 0 h 531"/>
                <a:gd name="T2" fmla="*/ 155 w 383"/>
                <a:gd name="T3" fmla="*/ 30 h 531"/>
                <a:gd name="T4" fmla="*/ 155 w 383"/>
                <a:gd name="T5" fmla="*/ 59 h 531"/>
                <a:gd name="T6" fmla="*/ 131 w 383"/>
                <a:gd name="T7" fmla="*/ 95 h 531"/>
                <a:gd name="T8" fmla="*/ 82 w 383"/>
                <a:gd name="T9" fmla="*/ 77 h 531"/>
                <a:gd name="T10" fmla="*/ 58 w 383"/>
                <a:gd name="T11" fmla="*/ 143 h 531"/>
                <a:gd name="T12" fmla="*/ 58 w 383"/>
                <a:gd name="T13" fmla="*/ 173 h 531"/>
                <a:gd name="T14" fmla="*/ 27 w 383"/>
                <a:gd name="T15" fmla="*/ 202 h 531"/>
                <a:gd name="T16" fmla="*/ 9 w 383"/>
                <a:gd name="T17" fmla="*/ 234 h 531"/>
                <a:gd name="T18" fmla="*/ 4 w 383"/>
                <a:gd name="T19" fmla="*/ 277 h 531"/>
                <a:gd name="T20" fmla="*/ 0 w 383"/>
                <a:gd name="T21" fmla="*/ 317 h 531"/>
                <a:gd name="T22" fmla="*/ 4 w 383"/>
                <a:gd name="T23" fmla="*/ 362 h 531"/>
                <a:gd name="T24" fmla="*/ 27 w 383"/>
                <a:gd name="T25" fmla="*/ 387 h 531"/>
                <a:gd name="T26" fmla="*/ 77 w 383"/>
                <a:gd name="T27" fmla="*/ 422 h 531"/>
                <a:gd name="T28" fmla="*/ 47 w 383"/>
                <a:gd name="T29" fmla="*/ 487 h 531"/>
                <a:gd name="T30" fmla="*/ 71 w 383"/>
                <a:gd name="T31" fmla="*/ 506 h 531"/>
                <a:gd name="T32" fmla="*/ 135 w 383"/>
                <a:gd name="T33" fmla="*/ 520 h 531"/>
                <a:gd name="T34" fmla="*/ 157 w 383"/>
                <a:gd name="T35" fmla="*/ 520 h 531"/>
                <a:gd name="T36" fmla="*/ 183 w 383"/>
                <a:gd name="T37" fmla="*/ 520 h 531"/>
                <a:gd name="T38" fmla="*/ 265 w 383"/>
                <a:gd name="T39" fmla="*/ 512 h 531"/>
                <a:gd name="T40" fmla="*/ 297 w 383"/>
                <a:gd name="T41" fmla="*/ 516 h 531"/>
                <a:gd name="T42" fmla="*/ 317 w 383"/>
                <a:gd name="T43" fmla="*/ 450 h 531"/>
                <a:gd name="T44" fmla="*/ 303 w 383"/>
                <a:gd name="T45" fmla="*/ 406 h 531"/>
                <a:gd name="T46" fmla="*/ 274 w 383"/>
                <a:gd name="T47" fmla="*/ 362 h 531"/>
                <a:gd name="T48" fmla="*/ 261 w 383"/>
                <a:gd name="T49" fmla="*/ 327 h 531"/>
                <a:gd name="T50" fmla="*/ 317 w 383"/>
                <a:gd name="T51" fmla="*/ 312 h 531"/>
                <a:gd name="T52" fmla="*/ 351 w 383"/>
                <a:gd name="T53" fmla="*/ 293 h 531"/>
                <a:gd name="T54" fmla="*/ 381 w 383"/>
                <a:gd name="T55" fmla="*/ 293 h 531"/>
                <a:gd name="T56" fmla="*/ 381 w 383"/>
                <a:gd name="T57" fmla="*/ 252 h 531"/>
                <a:gd name="T58" fmla="*/ 364 w 383"/>
                <a:gd name="T59" fmla="*/ 164 h 531"/>
                <a:gd name="T60" fmla="*/ 359 w 383"/>
                <a:gd name="T61" fmla="*/ 128 h 531"/>
                <a:gd name="T62" fmla="*/ 356 w 383"/>
                <a:gd name="T63" fmla="*/ 90 h 531"/>
                <a:gd name="T64" fmla="*/ 322 w 383"/>
                <a:gd name="T65" fmla="*/ 59 h 531"/>
                <a:gd name="T66" fmla="*/ 326 w 383"/>
                <a:gd name="T67" fmla="*/ 25 h 531"/>
                <a:gd name="T68" fmla="*/ 284 w 383"/>
                <a:gd name="T69" fmla="*/ 50 h 531"/>
                <a:gd name="T70" fmla="*/ 221 w 383"/>
                <a:gd name="T71" fmla="*/ 70 h 531"/>
                <a:gd name="T72" fmla="*/ 192 w 383"/>
                <a:gd name="T73" fmla="*/ 30 h 531"/>
                <a:gd name="T74" fmla="*/ 179 w 383"/>
                <a:gd name="T7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3" h="531">
                  <a:moveTo>
                    <a:pt x="179" y="0"/>
                  </a:moveTo>
                  <a:lnTo>
                    <a:pt x="157" y="0"/>
                  </a:lnTo>
                  <a:lnTo>
                    <a:pt x="144" y="0"/>
                  </a:lnTo>
                  <a:lnTo>
                    <a:pt x="155" y="30"/>
                  </a:lnTo>
                  <a:lnTo>
                    <a:pt x="139" y="40"/>
                  </a:lnTo>
                  <a:lnTo>
                    <a:pt x="155" y="59"/>
                  </a:lnTo>
                  <a:lnTo>
                    <a:pt x="135" y="75"/>
                  </a:lnTo>
                  <a:lnTo>
                    <a:pt x="131" y="95"/>
                  </a:lnTo>
                  <a:lnTo>
                    <a:pt x="112" y="84"/>
                  </a:lnTo>
                  <a:lnTo>
                    <a:pt x="82" y="77"/>
                  </a:lnTo>
                  <a:lnTo>
                    <a:pt x="71" y="109"/>
                  </a:lnTo>
                  <a:lnTo>
                    <a:pt x="58" y="143"/>
                  </a:lnTo>
                  <a:lnTo>
                    <a:pt x="47" y="153"/>
                  </a:lnTo>
                  <a:lnTo>
                    <a:pt x="58" y="173"/>
                  </a:lnTo>
                  <a:lnTo>
                    <a:pt x="45" y="184"/>
                  </a:lnTo>
                  <a:lnTo>
                    <a:pt x="27" y="202"/>
                  </a:lnTo>
                  <a:lnTo>
                    <a:pt x="14" y="202"/>
                  </a:lnTo>
                  <a:lnTo>
                    <a:pt x="9" y="234"/>
                  </a:lnTo>
                  <a:lnTo>
                    <a:pt x="4" y="252"/>
                  </a:lnTo>
                  <a:lnTo>
                    <a:pt x="4" y="277"/>
                  </a:lnTo>
                  <a:lnTo>
                    <a:pt x="9" y="298"/>
                  </a:lnTo>
                  <a:lnTo>
                    <a:pt x="0" y="317"/>
                  </a:lnTo>
                  <a:lnTo>
                    <a:pt x="4" y="342"/>
                  </a:lnTo>
                  <a:lnTo>
                    <a:pt x="4" y="362"/>
                  </a:lnTo>
                  <a:lnTo>
                    <a:pt x="19" y="377"/>
                  </a:lnTo>
                  <a:lnTo>
                    <a:pt x="27" y="387"/>
                  </a:lnTo>
                  <a:lnTo>
                    <a:pt x="68" y="400"/>
                  </a:lnTo>
                  <a:lnTo>
                    <a:pt x="77" y="422"/>
                  </a:lnTo>
                  <a:lnTo>
                    <a:pt x="63" y="437"/>
                  </a:lnTo>
                  <a:lnTo>
                    <a:pt x="47" y="487"/>
                  </a:lnTo>
                  <a:lnTo>
                    <a:pt x="47" y="500"/>
                  </a:lnTo>
                  <a:lnTo>
                    <a:pt x="71" y="506"/>
                  </a:lnTo>
                  <a:lnTo>
                    <a:pt x="112" y="506"/>
                  </a:lnTo>
                  <a:lnTo>
                    <a:pt x="135" y="520"/>
                  </a:lnTo>
                  <a:lnTo>
                    <a:pt x="144" y="516"/>
                  </a:lnTo>
                  <a:lnTo>
                    <a:pt x="157" y="520"/>
                  </a:lnTo>
                  <a:lnTo>
                    <a:pt x="167" y="531"/>
                  </a:lnTo>
                  <a:lnTo>
                    <a:pt x="183" y="520"/>
                  </a:lnTo>
                  <a:lnTo>
                    <a:pt x="206" y="531"/>
                  </a:lnTo>
                  <a:lnTo>
                    <a:pt x="265" y="512"/>
                  </a:lnTo>
                  <a:lnTo>
                    <a:pt x="278" y="516"/>
                  </a:lnTo>
                  <a:lnTo>
                    <a:pt x="297" y="516"/>
                  </a:lnTo>
                  <a:lnTo>
                    <a:pt x="289" y="487"/>
                  </a:lnTo>
                  <a:lnTo>
                    <a:pt x="317" y="450"/>
                  </a:lnTo>
                  <a:lnTo>
                    <a:pt x="338" y="443"/>
                  </a:lnTo>
                  <a:lnTo>
                    <a:pt x="303" y="406"/>
                  </a:lnTo>
                  <a:lnTo>
                    <a:pt x="278" y="387"/>
                  </a:lnTo>
                  <a:lnTo>
                    <a:pt x="274" y="362"/>
                  </a:lnTo>
                  <a:lnTo>
                    <a:pt x="265" y="347"/>
                  </a:lnTo>
                  <a:lnTo>
                    <a:pt x="261" y="327"/>
                  </a:lnTo>
                  <a:lnTo>
                    <a:pt x="274" y="327"/>
                  </a:lnTo>
                  <a:lnTo>
                    <a:pt x="317" y="312"/>
                  </a:lnTo>
                  <a:lnTo>
                    <a:pt x="332" y="302"/>
                  </a:lnTo>
                  <a:lnTo>
                    <a:pt x="351" y="293"/>
                  </a:lnTo>
                  <a:lnTo>
                    <a:pt x="359" y="277"/>
                  </a:lnTo>
                  <a:lnTo>
                    <a:pt x="381" y="293"/>
                  </a:lnTo>
                  <a:lnTo>
                    <a:pt x="383" y="273"/>
                  </a:lnTo>
                  <a:lnTo>
                    <a:pt x="381" y="252"/>
                  </a:lnTo>
                  <a:lnTo>
                    <a:pt x="370" y="239"/>
                  </a:lnTo>
                  <a:lnTo>
                    <a:pt x="364" y="164"/>
                  </a:lnTo>
                  <a:lnTo>
                    <a:pt x="356" y="149"/>
                  </a:lnTo>
                  <a:lnTo>
                    <a:pt x="359" y="128"/>
                  </a:lnTo>
                  <a:lnTo>
                    <a:pt x="359" y="109"/>
                  </a:lnTo>
                  <a:lnTo>
                    <a:pt x="356" y="90"/>
                  </a:lnTo>
                  <a:lnTo>
                    <a:pt x="347" y="75"/>
                  </a:lnTo>
                  <a:lnTo>
                    <a:pt x="322" y="59"/>
                  </a:lnTo>
                  <a:lnTo>
                    <a:pt x="338" y="50"/>
                  </a:lnTo>
                  <a:lnTo>
                    <a:pt x="326" y="25"/>
                  </a:lnTo>
                  <a:lnTo>
                    <a:pt x="308" y="45"/>
                  </a:lnTo>
                  <a:lnTo>
                    <a:pt x="284" y="50"/>
                  </a:lnTo>
                  <a:lnTo>
                    <a:pt x="252" y="75"/>
                  </a:lnTo>
                  <a:lnTo>
                    <a:pt x="221" y="70"/>
                  </a:lnTo>
                  <a:lnTo>
                    <a:pt x="230" y="50"/>
                  </a:lnTo>
                  <a:lnTo>
                    <a:pt x="192" y="30"/>
                  </a:lnTo>
                  <a:lnTo>
                    <a:pt x="198" y="1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3" name="Freeform 12"/>
            <p:cNvSpPr>
              <a:spLocks/>
            </p:cNvSpPr>
            <p:nvPr/>
          </p:nvSpPr>
          <p:spPr bwMode="auto">
            <a:xfrm>
              <a:off x="1704" y="2832"/>
              <a:ext cx="296" cy="302"/>
            </a:xfrm>
            <a:custGeom>
              <a:avLst/>
              <a:gdLst>
                <a:gd name="T0" fmla="*/ 240 w 296"/>
                <a:gd name="T1" fmla="*/ 302 h 302"/>
                <a:gd name="T2" fmla="*/ 226 w 296"/>
                <a:gd name="T3" fmla="*/ 292 h 302"/>
                <a:gd name="T4" fmla="*/ 198 w 296"/>
                <a:gd name="T5" fmla="*/ 263 h 302"/>
                <a:gd name="T6" fmla="*/ 159 w 296"/>
                <a:gd name="T7" fmla="*/ 238 h 302"/>
                <a:gd name="T8" fmla="*/ 129 w 296"/>
                <a:gd name="T9" fmla="*/ 235 h 302"/>
                <a:gd name="T10" fmla="*/ 115 w 296"/>
                <a:gd name="T11" fmla="*/ 212 h 302"/>
                <a:gd name="T12" fmla="*/ 86 w 296"/>
                <a:gd name="T13" fmla="*/ 199 h 302"/>
                <a:gd name="T14" fmla="*/ 86 w 296"/>
                <a:gd name="T15" fmla="*/ 174 h 302"/>
                <a:gd name="T16" fmla="*/ 71 w 296"/>
                <a:gd name="T17" fmla="*/ 153 h 302"/>
                <a:gd name="T18" fmla="*/ 71 w 296"/>
                <a:gd name="T19" fmla="*/ 128 h 302"/>
                <a:gd name="T20" fmla="*/ 38 w 296"/>
                <a:gd name="T21" fmla="*/ 103 h 302"/>
                <a:gd name="T22" fmla="*/ 34 w 296"/>
                <a:gd name="T23" fmla="*/ 124 h 302"/>
                <a:gd name="T24" fmla="*/ 20 w 296"/>
                <a:gd name="T25" fmla="*/ 138 h 302"/>
                <a:gd name="T26" fmla="*/ 5 w 296"/>
                <a:gd name="T27" fmla="*/ 119 h 302"/>
                <a:gd name="T28" fmla="*/ 0 w 296"/>
                <a:gd name="T29" fmla="*/ 93 h 302"/>
                <a:gd name="T30" fmla="*/ 14 w 296"/>
                <a:gd name="T31" fmla="*/ 99 h 302"/>
                <a:gd name="T32" fmla="*/ 47 w 296"/>
                <a:gd name="T33" fmla="*/ 78 h 302"/>
                <a:gd name="T34" fmla="*/ 82 w 296"/>
                <a:gd name="T35" fmla="*/ 89 h 302"/>
                <a:gd name="T36" fmla="*/ 95 w 296"/>
                <a:gd name="T37" fmla="*/ 30 h 302"/>
                <a:gd name="T38" fmla="*/ 129 w 296"/>
                <a:gd name="T39" fmla="*/ 14 h 302"/>
                <a:gd name="T40" fmla="*/ 129 w 296"/>
                <a:gd name="T41" fmla="*/ 3 h 302"/>
                <a:gd name="T42" fmla="*/ 140 w 296"/>
                <a:gd name="T43" fmla="*/ 0 h 302"/>
                <a:gd name="T44" fmla="*/ 182 w 296"/>
                <a:gd name="T45" fmla="*/ 44 h 302"/>
                <a:gd name="T46" fmla="*/ 217 w 296"/>
                <a:gd name="T47" fmla="*/ 68 h 302"/>
                <a:gd name="T48" fmla="*/ 231 w 296"/>
                <a:gd name="T49" fmla="*/ 64 h 302"/>
                <a:gd name="T50" fmla="*/ 254 w 296"/>
                <a:gd name="T51" fmla="*/ 53 h 302"/>
                <a:gd name="T52" fmla="*/ 264 w 296"/>
                <a:gd name="T53" fmla="*/ 64 h 302"/>
                <a:gd name="T54" fmla="*/ 269 w 296"/>
                <a:gd name="T55" fmla="*/ 89 h 302"/>
                <a:gd name="T56" fmla="*/ 296 w 296"/>
                <a:gd name="T57" fmla="*/ 103 h 302"/>
                <a:gd name="T58" fmla="*/ 283 w 296"/>
                <a:gd name="T59" fmla="*/ 110 h 302"/>
                <a:gd name="T60" fmla="*/ 277 w 296"/>
                <a:gd name="T61" fmla="*/ 119 h 302"/>
                <a:gd name="T62" fmla="*/ 269 w 296"/>
                <a:gd name="T63" fmla="*/ 124 h 302"/>
                <a:gd name="T64" fmla="*/ 254 w 296"/>
                <a:gd name="T65" fmla="*/ 110 h 302"/>
                <a:gd name="T66" fmla="*/ 222 w 296"/>
                <a:gd name="T67" fmla="*/ 110 h 302"/>
                <a:gd name="T68" fmla="*/ 172 w 296"/>
                <a:gd name="T69" fmla="*/ 99 h 302"/>
                <a:gd name="T70" fmla="*/ 149 w 296"/>
                <a:gd name="T71" fmla="*/ 99 h 302"/>
                <a:gd name="T72" fmla="*/ 140 w 296"/>
                <a:gd name="T73" fmla="*/ 115 h 302"/>
                <a:gd name="T74" fmla="*/ 120 w 296"/>
                <a:gd name="T75" fmla="*/ 93 h 302"/>
                <a:gd name="T76" fmla="*/ 111 w 296"/>
                <a:gd name="T77" fmla="*/ 128 h 302"/>
                <a:gd name="T78" fmla="*/ 125 w 296"/>
                <a:gd name="T79" fmla="*/ 138 h 302"/>
                <a:gd name="T80" fmla="*/ 129 w 296"/>
                <a:gd name="T81" fmla="*/ 168 h 302"/>
                <a:gd name="T82" fmla="*/ 172 w 296"/>
                <a:gd name="T83" fmla="*/ 217 h 302"/>
                <a:gd name="T84" fmla="*/ 186 w 296"/>
                <a:gd name="T85" fmla="*/ 224 h 302"/>
                <a:gd name="T86" fmla="*/ 186 w 296"/>
                <a:gd name="T87" fmla="*/ 235 h 302"/>
                <a:gd name="T88" fmla="*/ 211 w 296"/>
                <a:gd name="T89" fmla="*/ 260 h 302"/>
                <a:gd name="T90" fmla="*/ 249 w 296"/>
                <a:gd name="T91" fmla="*/ 287 h 302"/>
                <a:gd name="T92" fmla="*/ 240 w 296"/>
                <a:gd name="T9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6" h="302">
                  <a:moveTo>
                    <a:pt x="240" y="302"/>
                  </a:moveTo>
                  <a:lnTo>
                    <a:pt x="226" y="292"/>
                  </a:lnTo>
                  <a:lnTo>
                    <a:pt x="198" y="263"/>
                  </a:lnTo>
                  <a:lnTo>
                    <a:pt x="159" y="238"/>
                  </a:lnTo>
                  <a:lnTo>
                    <a:pt x="129" y="235"/>
                  </a:lnTo>
                  <a:lnTo>
                    <a:pt x="115" y="212"/>
                  </a:lnTo>
                  <a:lnTo>
                    <a:pt x="86" y="199"/>
                  </a:lnTo>
                  <a:lnTo>
                    <a:pt x="86" y="174"/>
                  </a:lnTo>
                  <a:lnTo>
                    <a:pt x="71" y="153"/>
                  </a:lnTo>
                  <a:lnTo>
                    <a:pt x="71" y="128"/>
                  </a:lnTo>
                  <a:lnTo>
                    <a:pt x="38" y="103"/>
                  </a:lnTo>
                  <a:lnTo>
                    <a:pt x="34" y="124"/>
                  </a:lnTo>
                  <a:lnTo>
                    <a:pt x="20" y="138"/>
                  </a:lnTo>
                  <a:lnTo>
                    <a:pt x="5" y="119"/>
                  </a:lnTo>
                  <a:lnTo>
                    <a:pt x="0" y="93"/>
                  </a:lnTo>
                  <a:lnTo>
                    <a:pt x="14" y="99"/>
                  </a:lnTo>
                  <a:lnTo>
                    <a:pt x="47" y="78"/>
                  </a:lnTo>
                  <a:lnTo>
                    <a:pt x="82" y="89"/>
                  </a:lnTo>
                  <a:lnTo>
                    <a:pt x="95" y="30"/>
                  </a:lnTo>
                  <a:lnTo>
                    <a:pt x="129" y="14"/>
                  </a:lnTo>
                  <a:lnTo>
                    <a:pt x="129" y="3"/>
                  </a:lnTo>
                  <a:lnTo>
                    <a:pt x="140" y="0"/>
                  </a:lnTo>
                  <a:lnTo>
                    <a:pt x="182" y="44"/>
                  </a:lnTo>
                  <a:lnTo>
                    <a:pt x="217" y="68"/>
                  </a:lnTo>
                  <a:lnTo>
                    <a:pt x="231" y="64"/>
                  </a:lnTo>
                  <a:lnTo>
                    <a:pt x="254" y="53"/>
                  </a:lnTo>
                  <a:lnTo>
                    <a:pt x="264" y="64"/>
                  </a:lnTo>
                  <a:lnTo>
                    <a:pt x="269" y="89"/>
                  </a:lnTo>
                  <a:lnTo>
                    <a:pt x="296" y="103"/>
                  </a:lnTo>
                  <a:lnTo>
                    <a:pt x="283" y="110"/>
                  </a:lnTo>
                  <a:lnTo>
                    <a:pt x="277" y="119"/>
                  </a:lnTo>
                  <a:lnTo>
                    <a:pt x="269" y="124"/>
                  </a:lnTo>
                  <a:lnTo>
                    <a:pt x="254" y="110"/>
                  </a:lnTo>
                  <a:lnTo>
                    <a:pt x="222" y="110"/>
                  </a:lnTo>
                  <a:lnTo>
                    <a:pt x="172" y="99"/>
                  </a:lnTo>
                  <a:lnTo>
                    <a:pt x="149" y="99"/>
                  </a:lnTo>
                  <a:lnTo>
                    <a:pt x="140" y="115"/>
                  </a:lnTo>
                  <a:lnTo>
                    <a:pt x="120" y="93"/>
                  </a:lnTo>
                  <a:lnTo>
                    <a:pt x="111" y="128"/>
                  </a:lnTo>
                  <a:lnTo>
                    <a:pt x="125" y="138"/>
                  </a:lnTo>
                  <a:lnTo>
                    <a:pt x="129" y="168"/>
                  </a:lnTo>
                  <a:lnTo>
                    <a:pt x="172" y="217"/>
                  </a:lnTo>
                  <a:lnTo>
                    <a:pt x="186" y="224"/>
                  </a:lnTo>
                  <a:lnTo>
                    <a:pt x="186" y="235"/>
                  </a:lnTo>
                  <a:lnTo>
                    <a:pt x="211" y="260"/>
                  </a:lnTo>
                  <a:lnTo>
                    <a:pt x="249" y="287"/>
                  </a:lnTo>
                  <a:lnTo>
                    <a:pt x="240" y="30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4" name="Freeform 13"/>
            <p:cNvSpPr>
              <a:spLocks/>
            </p:cNvSpPr>
            <p:nvPr/>
          </p:nvSpPr>
          <p:spPr bwMode="auto">
            <a:xfrm>
              <a:off x="1817" y="2926"/>
              <a:ext cx="194" cy="193"/>
            </a:xfrm>
            <a:custGeom>
              <a:avLst/>
              <a:gdLst>
                <a:gd name="T0" fmla="*/ 137 w 194"/>
                <a:gd name="T1" fmla="*/ 193 h 193"/>
                <a:gd name="T2" fmla="*/ 99 w 194"/>
                <a:gd name="T3" fmla="*/ 166 h 193"/>
                <a:gd name="T4" fmla="*/ 75 w 194"/>
                <a:gd name="T5" fmla="*/ 140 h 193"/>
                <a:gd name="T6" fmla="*/ 75 w 194"/>
                <a:gd name="T7" fmla="*/ 129 h 193"/>
                <a:gd name="T8" fmla="*/ 61 w 194"/>
                <a:gd name="T9" fmla="*/ 123 h 193"/>
                <a:gd name="T10" fmla="*/ 18 w 194"/>
                <a:gd name="T11" fmla="*/ 73 h 193"/>
                <a:gd name="T12" fmla="*/ 13 w 194"/>
                <a:gd name="T13" fmla="*/ 45 h 193"/>
                <a:gd name="T14" fmla="*/ 0 w 194"/>
                <a:gd name="T15" fmla="*/ 35 h 193"/>
                <a:gd name="T16" fmla="*/ 9 w 194"/>
                <a:gd name="T17" fmla="*/ 0 h 193"/>
                <a:gd name="T18" fmla="*/ 28 w 194"/>
                <a:gd name="T19" fmla="*/ 21 h 193"/>
                <a:gd name="T20" fmla="*/ 37 w 194"/>
                <a:gd name="T21" fmla="*/ 5 h 193"/>
                <a:gd name="T22" fmla="*/ 61 w 194"/>
                <a:gd name="T23" fmla="*/ 5 h 193"/>
                <a:gd name="T24" fmla="*/ 109 w 194"/>
                <a:gd name="T25" fmla="*/ 15 h 193"/>
                <a:gd name="T26" fmla="*/ 141 w 194"/>
                <a:gd name="T27" fmla="*/ 15 h 193"/>
                <a:gd name="T28" fmla="*/ 156 w 194"/>
                <a:gd name="T29" fmla="*/ 30 h 193"/>
                <a:gd name="T30" fmla="*/ 164 w 194"/>
                <a:gd name="T31" fmla="*/ 25 h 193"/>
                <a:gd name="T32" fmla="*/ 183 w 194"/>
                <a:gd name="T33" fmla="*/ 35 h 193"/>
                <a:gd name="T34" fmla="*/ 170 w 194"/>
                <a:gd name="T35" fmla="*/ 70 h 193"/>
                <a:gd name="T36" fmla="*/ 194 w 194"/>
                <a:gd name="T37" fmla="*/ 84 h 193"/>
                <a:gd name="T38" fmla="*/ 194 w 194"/>
                <a:gd name="T39" fmla="*/ 91 h 193"/>
                <a:gd name="T40" fmla="*/ 180 w 194"/>
                <a:gd name="T41" fmla="*/ 91 h 193"/>
                <a:gd name="T42" fmla="*/ 189 w 194"/>
                <a:gd name="T43" fmla="*/ 116 h 193"/>
                <a:gd name="T44" fmla="*/ 180 w 194"/>
                <a:gd name="T45" fmla="*/ 116 h 193"/>
                <a:gd name="T46" fmla="*/ 175 w 194"/>
                <a:gd name="T47" fmla="*/ 123 h 193"/>
                <a:gd name="T48" fmla="*/ 164 w 194"/>
                <a:gd name="T49" fmla="*/ 123 h 193"/>
                <a:gd name="T50" fmla="*/ 170 w 194"/>
                <a:gd name="T51" fmla="*/ 140 h 193"/>
                <a:gd name="T52" fmla="*/ 151 w 194"/>
                <a:gd name="T53" fmla="*/ 123 h 193"/>
                <a:gd name="T54" fmla="*/ 141 w 194"/>
                <a:gd name="T55" fmla="*/ 129 h 193"/>
                <a:gd name="T56" fmla="*/ 151 w 194"/>
                <a:gd name="T57" fmla="*/ 153 h 193"/>
                <a:gd name="T58" fmla="*/ 137 w 194"/>
                <a:gd name="T59" fmla="*/ 160 h 193"/>
                <a:gd name="T60" fmla="*/ 141 w 194"/>
                <a:gd name="T61" fmla="*/ 190 h 193"/>
                <a:gd name="T62" fmla="*/ 137 w 194"/>
                <a:gd name="T6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193">
                  <a:moveTo>
                    <a:pt x="137" y="193"/>
                  </a:moveTo>
                  <a:lnTo>
                    <a:pt x="99" y="166"/>
                  </a:lnTo>
                  <a:lnTo>
                    <a:pt x="75" y="140"/>
                  </a:lnTo>
                  <a:lnTo>
                    <a:pt x="75" y="129"/>
                  </a:lnTo>
                  <a:lnTo>
                    <a:pt x="61" y="123"/>
                  </a:lnTo>
                  <a:lnTo>
                    <a:pt x="18" y="73"/>
                  </a:lnTo>
                  <a:lnTo>
                    <a:pt x="13" y="45"/>
                  </a:lnTo>
                  <a:lnTo>
                    <a:pt x="0" y="35"/>
                  </a:lnTo>
                  <a:lnTo>
                    <a:pt x="9" y="0"/>
                  </a:lnTo>
                  <a:lnTo>
                    <a:pt x="28" y="21"/>
                  </a:lnTo>
                  <a:lnTo>
                    <a:pt x="37" y="5"/>
                  </a:lnTo>
                  <a:lnTo>
                    <a:pt x="61" y="5"/>
                  </a:lnTo>
                  <a:lnTo>
                    <a:pt x="109" y="15"/>
                  </a:lnTo>
                  <a:lnTo>
                    <a:pt x="141" y="15"/>
                  </a:lnTo>
                  <a:lnTo>
                    <a:pt x="156" y="30"/>
                  </a:lnTo>
                  <a:lnTo>
                    <a:pt x="164" y="25"/>
                  </a:lnTo>
                  <a:lnTo>
                    <a:pt x="183" y="35"/>
                  </a:lnTo>
                  <a:lnTo>
                    <a:pt x="170" y="70"/>
                  </a:lnTo>
                  <a:lnTo>
                    <a:pt x="194" y="84"/>
                  </a:lnTo>
                  <a:lnTo>
                    <a:pt x="194" y="91"/>
                  </a:lnTo>
                  <a:lnTo>
                    <a:pt x="180" y="91"/>
                  </a:lnTo>
                  <a:lnTo>
                    <a:pt x="189" y="116"/>
                  </a:lnTo>
                  <a:lnTo>
                    <a:pt x="180" y="116"/>
                  </a:lnTo>
                  <a:lnTo>
                    <a:pt x="175" y="123"/>
                  </a:lnTo>
                  <a:lnTo>
                    <a:pt x="164" y="123"/>
                  </a:lnTo>
                  <a:lnTo>
                    <a:pt x="170" y="140"/>
                  </a:lnTo>
                  <a:lnTo>
                    <a:pt x="151" y="123"/>
                  </a:lnTo>
                  <a:lnTo>
                    <a:pt x="141" y="129"/>
                  </a:lnTo>
                  <a:lnTo>
                    <a:pt x="151" y="153"/>
                  </a:lnTo>
                  <a:lnTo>
                    <a:pt x="137" y="160"/>
                  </a:lnTo>
                  <a:lnTo>
                    <a:pt x="141" y="190"/>
                  </a:lnTo>
                  <a:lnTo>
                    <a:pt x="137" y="19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5" name="Freeform 14"/>
            <p:cNvSpPr>
              <a:spLocks/>
            </p:cNvSpPr>
            <p:nvPr/>
          </p:nvSpPr>
          <p:spPr bwMode="auto">
            <a:xfrm>
              <a:off x="1817" y="2926"/>
              <a:ext cx="194" cy="193"/>
            </a:xfrm>
            <a:custGeom>
              <a:avLst/>
              <a:gdLst>
                <a:gd name="T0" fmla="*/ 137 w 194"/>
                <a:gd name="T1" fmla="*/ 193 h 193"/>
                <a:gd name="T2" fmla="*/ 99 w 194"/>
                <a:gd name="T3" fmla="*/ 166 h 193"/>
                <a:gd name="T4" fmla="*/ 75 w 194"/>
                <a:gd name="T5" fmla="*/ 140 h 193"/>
                <a:gd name="T6" fmla="*/ 75 w 194"/>
                <a:gd name="T7" fmla="*/ 129 h 193"/>
                <a:gd name="T8" fmla="*/ 61 w 194"/>
                <a:gd name="T9" fmla="*/ 123 h 193"/>
                <a:gd name="T10" fmla="*/ 18 w 194"/>
                <a:gd name="T11" fmla="*/ 73 h 193"/>
                <a:gd name="T12" fmla="*/ 13 w 194"/>
                <a:gd name="T13" fmla="*/ 45 h 193"/>
                <a:gd name="T14" fmla="*/ 0 w 194"/>
                <a:gd name="T15" fmla="*/ 35 h 193"/>
                <a:gd name="T16" fmla="*/ 9 w 194"/>
                <a:gd name="T17" fmla="*/ 0 h 193"/>
                <a:gd name="T18" fmla="*/ 28 w 194"/>
                <a:gd name="T19" fmla="*/ 21 h 193"/>
                <a:gd name="T20" fmla="*/ 37 w 194"/>
                <a:gd name="T21" fmla="*/ 5 h 193"/>
                <a:gd name="T22" fmla="*/ 61 w 194"/>
                <a:gd name="T23" fmla="*/ 5 h 193"/>
                <a:gd name="T24" fmla="*/ 109 w 194"/>
                <a:gd name="T25" fmla="*/ 15 h 193"/>
                <a:gd name="T26" fmla="*/ 141 w 194"/>
                <a:gd name="T27" fmla="*/ 15 h 193"/>
                <a:gd name="T28" fmla="*/ 156 w 194"/>
                <a:gd name="T29" fmla="*/ 30 h 193"/>
                <a:gd name="T30" fmla="*/ 164 w 194"/>
                <a:gd name="T31" fmla="*/ 25 h 193"/>
                <a:gd name="T32" fmla="*/ 183 w 194"/>
                <a:gd name="T33" fmla="*/ 35 h 193"/>
                <a:gd name="T34" fmla="*/ 170 w 194"/>
                <a:gd name="T35" fmla="*/ 70 h 193"/>
                <a:gd name="T36" fmla="*/ 194 w 194"/>
                <a:gd name="T37" fmla="*/ 84 h 193"/>
                <a:gd name="T38" fmla="*/ 194 w 194"/>
                <a:gd name="T39" fmla="*/ 91 h 193"/>
                <a:gd name="T40" fmla="*/ 180 w 194"/>
                <a:gd name="T41" fmla="*/ 91 h 193"/>
                <a:gd name="T42" fmla="*/ 189 w 194"/>
                <a:gd name="T43" fmla="*/ 116 h 193"/>
                <a:gd name="T44" fmla="*/ 180 w 194"/>
                <a:gd name="T45" fmla="*/ 116 h 193"/>
                <a:gd name="T46" fmla="*/ 175 w 194"/>
                <a:gd name="T47" fmla="*/ 123 h 193"/>
                <a:gd name="T48" fmla="*/ 164 w 194"/>
                <a:gd name="T49" fmla="*/ 123 h 193"/>
                <a:gd name="T50" fmla="*/ 170 w 194"/>
                <a:gd name="T51" fmla="*/ 140 h 193"/>
                <a:gd name="T52" fmla="*/ 151 w 194"/>
                <a:gd name="T53" fmla="*/ 123 h 193"/>
                <a:gd name="T54" fmla="*/ 141 w 194"/>
                <a:gd name="T55" fmla="*/ 129 h 193"/>
                <a:gd name="T56" fmla="*/ 151 w 194"/>
                <a:gd name="T57" fmla="*/ 153 h 193"/>
                <a:gd name="T58" fmla="*/ 137 w 194"/>
                <a:gd name="T59" fmla="*/ 160 h 193"/>
                <a:gd name="T60" fmla="*/ 141 w 194"/>
                <a:gd name="T61" fmla="*/ 190 h 193"/>
                <a:gd name="T62" fmla="*/ 137 w 194"/>
                <a:gd name="T6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4" h="193">
                  <a:moveTo>
                    <a:pt x="137" y="193"/>
                  </a:moveTo>
                  <a:lnTo>
                    <a:pt x="99" y="166"/>
                  </a:lnTo>
                  <a:lnTo>
                    <a:pt x="75" y="140"/>
                  </a:lnTo>
                  <a:lnTo>
                    <a:pt x="75" y="129"/>
                  </a:lnTo>
                  <a:lnTo>
                    <a:pt x="61" y="123"/>
                  </a:lnTo>
                  <a:lnTo>
                    <a:pt x="18" y="73"/>
                  </a:lnTo>
                  <a:lnTo>
                    <a:pt x="13" y="45"/>
                  </a:lnTo>
                  <a:lnTo>
                    <a:pt x="0" y="35"/>
                  </a:lnTo>
                  <a:lnTo>
                    <a:pt x="9" y="0"/>
                  </a:lnTo>
                  <a:lnTo>
                    <a:pt x="28" y="21"/>
                  </a:lnTo>
                  <a:lnTo>
                    <a:pt x="37" y="5"/>
                  </a:lnTo>
                  <a:lnTo>
                    <a:pt x="61" y="5"/>
                  </a:lnTo>
                  <a:lnTo>
                    <a:pt x="109" y="15"/>
                  </a:lnTo>
                  <a:lnTo>
                    <a:pt x="141" y="15"/>
                  </a:lnTo>
                  <a:lnTo>
                    <a:pt x="156" y="30"/>
                  </a:lnTo>
                  <a:lnTo>
                    <a:pt x="164" y="25"/>
                  </a:lnTo>
                  <a:lnTo>
                    <a:pt x="183" y="35"/>
                  </a:lnTo>
                  <a:lnTo>
                    <a:pt x="170" y="70"/>
                  </a:lnTo>
                  <a:lnTo>
                    <a:pt x="194" y="84"/>
                  </a:lnTo>
                  <a:lnTo>
                    <a:pt x="194" y="91"/>
                  </a:lnTo>
                  <a:lnTo>
                    <a:pt x="180" y="91"/>
                  </a:lnTo>
                  <a:lnTo>
                    <a:pt x="189" y="116"/>
                  </a:lnTo>
                  <a:lnTo>
                    <a:pt x="180" y="116"/>
                  </a:lnTo>
                  <a:lnTo>
                    <a:pt x="175" y="123"/>
                  </a:lnTo>
                  <a:lnTo>
                    <a:pt x="164" y="123"/>
                  </a:lnTo>
                  <a:lnTo>
                    <a:pt x="170" y="140"/>
                  </a:lnTo>
                  <a:lnTo>
                    <a:pt x="151" y="123"/>
                  </a:lnTo>
                  <a:lnTo>
                    <a:pt x="141" y="129"/>
                  </a:lnTo>
                  <a:lnTo>
                    <a:pt x="151" y="153"/>
                  </a:lnTo>
                  <a:lnTo>
                    <a:pt x="137" y="160"/>
                  </a:lnTo>
                  <a:lnTo>
                    <a:pt x="141" y="190"/>
                  </a:lnTo>
                  <a:lnTo>
                    <a:pt x="137" y="19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6" name="Freeform 15"/>
            <p:cNvSpPr>
              <a:spLocks/>
            </p:cNvSpPr>
            <p:nvPr/>
          </p:nvSpPr>
          <p:spPr bwMode="auto">
            <a:xfrm>
              <a:off x="558" y="2850"/>
              <a:ext cx="628" cy="566"/>
            </a:xfrm>
            <a:custGeom>
              <a:avLst/>
              <a:gdLst>
                <a:gd name="T0" fmla="*/ 550 w 628"/>
                <a:gd name="T1" fmla="*/ 219 h 566"/>
                <a:gd name="T2" fmla="*/ 570 w 628"/>
                <a:gd name="T3" fmla="*/ 229 h 566"/>
                <a:gd name="T4" fmla="*/ 628 w 628"/>
                <a:gd name="T5" fmla="*/ 241 h 566"/>
                <a:gd name="T6" fmla="*/ 619 w 628"/>
                <a:gd name="T7" fmla="*/ 273 h 566"/>
                <a:gd name="T8" fmla="*/ 557 w 628"/>
                <a:gd name="T9" fmla="*/ 304 h 566"/>
                <a:gd name="T10" fmla="*/ 494 w 628"/>
                <a:gd name="T11" fmla="*/ 314 h 566"/>
                <a:gd name="T12" fmla="*/ 403 w 628"/>
                <a:gd name="T13" fmla="*/ 404 h 566"/>
                <a:gd name="T14" fmla="*/ 403 w 628"/>
                <a:gd name="T15" fmla="*/ 432 h 566"/>
                <a:gd name="T16" fmla="*/ 427 w 628"/>
                <a:gd name="T17" fmla="*/ 463 h 566"/>
                <a:gd name="T18" fmla="*/ 389 w 628"/>
                <a:gd name="T19" fmla="*/ 477 h 566"/>
                <a:gd name="T20" fmla="*/ 365 w 628"/>
                <a:gd name="T21" fmla="*/ 493 h 566"/>
                <a:gd name="T22" fmla="*/ 351 w 628"/>
                <a:gd name="T23" fmla="*/ 522 h 566"/>
                <a:gd name="T24" fmla="*/ 322 w 628"/>
                <a:gd name="T25" fmla="*/ 513 h 566"/>
                <a:gd name="T26" fmla="*/ 288 w 628"/>
                <a:gd name="T27" fmla="*/ 542 h 566"/>
                <a:gd name="T28" fmla="*/ 265 w 628"/>
                <a:gd name="T29" fmla="*/ 566 h 566"/>
                <a:gd name="T30" fmla="*/ 168 w 628"/>
                <a:gd name="T31" fmla="*/ 542 h 566"/>
                <a:gd name="T32" fmla="*/ 136 w 628"/>
                <a:gd name="T33" fmla="*/ 538 h 566"/>
                <a:gd name="T34" fmla="*/ 106 w 628"/>
                <a:gd name="T35" fmla="*/ 538 h 566"/>
                <a:gd name="T36" fmla="*/ 67 w 628"/>
                <a:gd name="T37" fmla="*/ 558 h 566"/>
                <a:gd name="T38" fmla="*/ 44 w 628"/>
                <a:gd name="T39" fmla="*/ 538 h 566"/>
                <a:gd name="T40" fmla="*/ 32 w 628"/>
                <a:gd name="T41" fmla="*/ 477 h 566"/>
                <a:gd name="T42" fmla="*/ 0 w 628"/>
                <a:gd name="T43" fmla="*/ 452 h 566"/>
                <a:gd name="T44" fmla="*/ 6 w 628"/>
                <a:gd name="T45" fmla="*/ 423 h 566"/>
                <a:gd name="T46" fmla="*/ 30 w 628"/>
                <a:gd name="T47" fmla="*/ 407 h 566"/>
                <a:gd name="T48" fmla="*/ 38 w 628"/>
                <a:gd name="T49" fmla="*/ 392 h 566"/>
                <a:gd name="T50" fmla="*/ 32 w 628"/>
                <a:gd name="T51" fmla="*/ 364 h 566"/>
                <a:gd name="T52" fmla="*/ 49 w 628"/>
                <a:gd name="T53" fmla="*/ 342 h 566"/>
                <a:gd name="T54" fmla="*/ 54 w 628"/>
                <a:gd name="T55" fmla="*/ 318 h 566"/>
                <a:gd name="T56" fmla="*/ 54 w 628"/>
                <a:gd name="T57" fmla="*/ 293 h 566"/>
                <a:gd name="T58" fmla="*/ 73 w 628"/>
                <a:gd name="T59" fmla="*/ 289 h 566"/>
                <a:gd name="T60" fmla="*/ 87 w 628"/>
                <a:gd name="T61" fmla="*/ 273 h 566"/>
                <a:gd name="T62" fmla="*/ 106 w 628"/>
                <a:gd name="T63" fmla="*/ 219 h 566"/>
                <a:gd name="T64" fmla="*/ 148 w 628"/>
                <a:gd name="T65" fmla="*/ 184 h 566"/>
                <a:gd name="T66" fmla="*/ 144 w 628"/>
                <a:gd name="T67" fmla="*/ 154 h 566"/>
                <a:gd name="T68" fmla="*/ 116 w 628"/>
                <a:gd name="T69" fmla="*/ 145 h 566"/>
                <a:gd name="T70" fmla="*/ 87 w 628"/>
                <a:gd name="T71" fmla="*/ 140 h 566"/>
                <a:gd name="T72" fmla="*/ 67 w 628"/>
                <a:gd name="T73" fmla="*/ 134 h 566"/>
                <a:gd name="T74" fmla="*/ 54 w 628"/>
                <a:gd name="T75" fmla="*/ 109 h 566"/>
                <a:gd name="T76" fmla="*/ 30 w 628"/>
                <a:gd name="T77" fmla="*/ 120 h 566"/>
                <a:gd name="T78" fmla="*/ 24 w 628"/>
                <a:gd name="T79" fmla="*/ 120 h 566"/>
                <a:gd name="T80" fmla="*/ 24 w 628"/>
                <a:gd name="T81" fmla="*/ 105 h 566"/>
                <a:gd name="T82" fmla="*/ 32 w 628"/>
                <a:gd name="T83" fmla="*/ 81 h 566"/>
                <a:gd name="T84" fmla="*/ 30 w 628"/>
                <a:gd name="T85" fmla="*/ 32 h 566"/>
                <a:gd name="T86" fmla="*/ 49 w 628"/>
                <a:gd name="T87" fmla="*/ 21 h 566"/>
                <a:gd name="T88" fmla="*/ 77 w 628"/>
                <a:gd name="T89" fmla="*/ 26 h 566"/>
                <a:gd name="T90" fmla="*/ 101 w 628"/>
                <a:gd name="T91" fmla="*/ 0 h 566"/>
                <a:gd name="T92" fmla="*/ 129 w 628"/>
                <a:gd name="T93" fmla="*/ 32 h 566"/>
                <a:gd name="T94" fmla="*/ 164 w 628"/>
                <a:gd name="T95" fmla="*/ 41 h 566"/>
                <a:gd name="T96" fmla="*/ 201 w 628"/>
                <a:gd name="T97" fmla="*/ 50 h 566"/>
                <a:gd name="T98" fmla="*/ 235 w 628"/>
                <a:gd name="T99" fmla="*/ 65 h 566"/>
                <a:gd name="T100" fmla="*/ 265 w 628"/>
                <a:gd name="T101" fmla="*/ 85 h 566"/>
                <a:gd name="T102" fmla="*/ 307 w 628"/>
                <a:gd name="T103" fmla="*/ 85 h 566"/>
                <a:gd name="T104" fmla="*/ 374 w 628"/>
                <a:gd name="T105" fmla="*/ 116 h 566"/>
                <a:gd name="T106" fmla="*/ 393 w 628"/>
                <a:gd name="T107" fmla="*/ 120 h 566"/>
                <a:gd name="T108" fmla="*/ 409 w 628"/>
                <a:gd name="T109" fmla="*/ 140 h 566"/>
                <a:gd name="T110" fmla="*/ 418 w 628"/>
                <a:gd name="T111" fmla="*/ 149 h 566"/>
                <a:gd name="T112" fmla="*/ 456 w 628"/>
                <a:gd name="T113" fmla="*/ 180 h 566"/>
                <a:gd name="T114" fmla="*/ 481 w 628"/>
                <a:gd name="T115" fmla="*/ 191 h 566"/>
                <a:gd name="T116" fmla="*/ 499 w 628"/>
                <a:gd name="T117" fmla="*/ 193 h 566"/>
                <a:gd name="T118" fmla="*/ 517 w 628"/>
                <a:gd name="T119" fmla="*/ 191 h 566"/>
                <a:gd name="T120" fmla="*/ 537 w 628"/>
                <a:gd name="T121" fmla="*/ 209 h 566"/>
                <a:gd name="T122" fmla="*/ 550 w 628"/>
                <a:gd name="T123" fmla="*/ 21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8" h="566">
                  <a:moveTo>
                    <a:pt x="550" y="219"/>
                  </a:moveTo>
                  <a:lnTo>
                    <a:pt x="570" y="229"/>
                  </a:lnTo>
                  <a:lnTo>
                    <a:pt x="628" y="241"/>
                  </a:lnTo>
                  <a:lnTo>
                    <a:pt x="619" y="273"/>
                  </a:lnTo>
                  <a:lnTo>
                    <a:pt x="557" y="304"/>
                  </a:lnTo>
                  <a:lnTo>
                    <a:pt x="494" y="314"/>
                  </a:lnTo>
                  <a:lnTo>
                    <a:pt x="403" y="404"/>
                  </a:lnTo>
                  <a:lnTo>
                    <a:pt x="403" y="432"/>
                  </a:lnTo>
                  <a:lnTo>
                    <a:pt x="427" y="463"/>
                  </a:lnTo>
                  <a:lnTo>
                    <a:pt x="389" y="477"/>
                  </a:lnTo>
                  <a:lnTo>
                    <a:pt x="365" y="493"/>
                  </a:lnTo>
                  <a:lnTo>
                    <a:pt x="351" y="522"/>
                  </a:lnTo>
                  <a:lnTo>
                    <a:pt x="322" y="513"/>
                  </a:lnTo>
                  <a:lnTo>
                    <a:pt x="288" y="542"/>
                  </a:lnTo>
                  <a:lnTo>
                    <a:pt x="265" y="566"/>
                  </a:lnTo>
                  <a:lnTo>
                    <a:pt x="168" y="542"/>
                  </a:lnTo>
                  <a:lnTo>
                    <a:pt x="136" y="538"/>
                  </a:lnTo>
                  <a:lnTo>
                    <a:pt x="106" y="538"/>
                  </a:lnTo>
                  <a:lnTo>
                    <a:pt x="67" y="558"/>
                  </a:lnTo>
                  <a:lnTo>
                    <a:pt x="44" y="538"/>
                  </a:lnTo>
                  <a:lnTo>
                    <a:pt x="32" y="477"/>
                  </a:lnTo>
                  <a:lnTo>
                    <a:pt x="0" y="452"/>
                  </a:lnTo>
                  <a:lnTo>
                    <a:pt x="6" y="423"/>
                  </a:lnTo>
                  <a:lnTo>
                    <a:pt x="30" y="407"/>
                  </a:lnTo>
                  <a:lnTo>
                    <a:pt x="38" y="392"/>
                  </a:lnTo>
                  <a:lnTo>
                    <a:pt x="32" y="364"/>
                  </a:lnTo>
                  <a:lnTo>
                    <a:pt x="49" y="342"/>
                  </a:lnTo>
                  <a:lnTo>
                    <a:pt x="54" y="318"/>
                  </a:lnTo>
                  <a:lnTo>
                    <a:pt x="54" y="293"/>
                  </a:lnTo>
                  <a:lnTo>
                    <a:pt x="73" y="289"/>
                  </a:lnTo>
                  <a:lnTo>
                    <a:pt x="87" y="273"/>
                  </a:lnTo>
                  <a:lnTo>
                    <a:pt x="106" y="219"/>
                  </a:lnTo>
                  <a:lnTo>
                    <a:pt x="148" y="184"/>
                  </a:lnTo>
                  <a:lnTo>
                    <a:pt x="144" y="154"/>
                  </a:lnTo>
                  <a:lnTo>
                    <a:pt x="116" y="145"/>
                  </a:lnTo>
                  <a:lnTo>
                    <a:pt x="87" y="140"/>
                  </a:lnTo>
                  <a:lnTo>
                    <a:pt x="67" y="134"/>
                  </a:lnTo>
                  <a:lnTo>
                    <a:pt x="54" y="109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24" y="105"/>
                  </a:lnTo>
                  <a:lnTo>
                    <a:pt x="32" y="81"/>
                  </a:lnTo>
                  <a:lnTo>
                    <a:pt x="30" y="32"/>
                  </a:lnTo>
                  <a:lnTo>
                    <a:pt x="49" y="21"/>
                  </a:lnTo>
                  <a:lnTo>
                    <a:pt x="77" y="26"/>
                  </a:lnTo>
                  <a:lnTo>
                    <a:pt x="101" y="0"/>
                  </a:lnTo>
                  <a:lnTo>
                    <a:pt x="129" y="32"/>
                  </a:lnTo>
                  <a:lnTo>
                    <a:pt x="164" y="41"/>
                  </a:lnTo>
                  <a:lnTo>
                    <a:pt x="201" y="50"/>
                  </a:lnTo>
                  <a:lnTo>
                    <a:pt x="235" y="65"/>
                  </a:lnTo>
                  <a:lnTo>
                    <a:pt x="265" y="85"/>
                  </a:lnTo>
                  <a:lnTo>
                    <a:pt x="307" y="85"/>
                  </a:lnTo>
                  <a:lnTo>
                    <a:pt x="374" y="116"/>
                  </a:lnTo>
                  <a:lnTo>
                    <a:pt x="393" y="120"/>
                  </a:lnTo>
                  <a:lnTo>
                    <a:pt x="409" y="140"/>
                  </a:lnTo>
                  <a:lnTo>
                    <a:pt x="418" y="149"/>
                  </a:lnTo>
                  <a:lnTo>
                    <a:pt x="456" y="180"/>
                  </a:lnTo>
                  <a:lnTo>
                    <a:pt x="481" y="191"/>
                  </a:lnTo>
                  <a:lnTo>
                    <a:pt x="499" y="193"/>
                  </a:lnTo>
                  <a:lnTo>
                    <a:pt x="517" y="191"/>
                  </a:lnTo>
                  <a:lnTo>
                    <a:pt x="537" y="209"/>
                  </a:lnTo>
                  <a:lnTo>
                    <a:pt x="550" y="21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7" name="Freeform 16"/>
            <p:cNvSpPr>
              <a:spLocks/>
            </p:cNvSpPr>
            <p:nvPr/>
          </p:nvSpPr>
          <p:spPr bwMode="auto">
            <a:xfrm>
              <a:off x="558" y="2850"/>
              <a:ext cx="628" cy="566"/>
            </a:xfrm>
            <a:custGeom>
              <a:avLst/>
              <a:gdLst>
                <a:gd name="T0" fmla="*/ 550 w 628"/>
                <a:gd name="T1" fmla="*/ 219 h 566"/>
                <a:gd name="T2" fmla="*/ 570 w 628"/>
                <a:gd name="T3" fmla="*/ 229 h 566"/>
                <a:gd name="T4" fmla="*/ 628 w 628"/>
                <a:gd name="T5" fmla="*/ 241 h 566"/>
                <a:gd name="T6" fmla="*/ 619 w 628"/>
                <a:gd name="T7" fmla="*/ 273 h 566"/>
                <a:gd name="T8" fmla="*/ 557 w 628"/>
                <a:gd name="T9" fmla="*/ 304 h 566"/>
                <a:gd name="T10" fmla="*/ 494 w 628"/>
                <a:gd name="T11" fmla="*/ 314 h 566"/>
                <a:gd name="T12" fmla="*/ 403 w 628"/>
                <a:gd name="T13" fmla="*/ 404 h 566"/>
                <a:gd name="T14" fmla="*/ 403 w 628"/>
                <a:gd name="T15" fmla="*/ 432 h 566"/>
                <a:gd name="T16" fmla="*/ 427 w 628"/>
                <a:gd name="T17" fmla="*/ 463 h 566"/>
                <a:gd name="T18" fmla="*/ 389 w 628"/>
                <a:gd name="T19" fmla="*/ 477 h 566"/>
                <a:gd name="T20" fmla="*/ 365 w 628"/>
                <a:gd name="T21" fmla="*/ 493 h 566"/>
                <a:gd name="T22" fmla="*/ 351 w 628"/>
                <a:gd name="T23" fmla="*/ 522 h 566"/>
                <a:gd name="T24" fmla="*/ 322 w 628"/>
                <a:gd name="T25" fmla="*/ 513 h 566"/>
                <a:gd name="T26" fmla="*/ 288 w 628"/>
                <a:gd name="T27" fmla="*/ 542 h 566"/>
                <a:gd name="T28" fmla="*/ 265 w 628"/>
                <a:gd name="T29" fmla="*/ 566 h 566"/>
                <a:gd name="T30" fmla="*/ 168 w 628"/>
                <a:gd name="T31" fmla="*/ 542 h 566"/>
                <a:gd name="T32" fmla="*/ 136 w 628"/>
                <a:gd name="T33" fmla="*/ 538 h 566"/>
                <a:gd name="T34" fmla="*/ 106 w 628"/>
                <a:gd name="T35" fmla="*/ 538 h 566"/>
                <a:gd name="T36" fmla="*/ 67 w 628"/>
                <a:gd name="T37" fmla="*/ 558 h 566"/>
                <a:gd name="T38" fmla="*/ 44 w 628"/>
                <a:gd name="T39" fmla="*/ 538 h 566"/>
                <a:gd name="T40" fmla="*/ 32 w 628"/>
                <a:gd name="T41" fmla="*/ 477 h 566"/>
                <a:gd name="T42" fmla="*/ 0 w 628"/>
                <a:gd name="T43" fmla="*/ 452 h 566"/>
                <a:gd name="T44" fmla="*/ 6 w 628"/>
                <a:gd name="T45" fmla="*/ 423 h 566"/>
                <a:gd name="T46" fmla="*/ 30 w 628"/>
                <a:gd name="T47" fmla="*/ 407 h 566"/>
                <a:gd name="T48" fmla="*/ 38 w 628"/>
                <a:gd name="T49" fmla="*/ 392 h 566"/>
                <a:gd name="T50" fmla="*/ 32 w 628"/>
                <a:gd name="T51" fmla="*/ 364 h 566"/>
                <a:gd name="T52" fmla="*/ 49 w 628"/>
                <a:gd name="T53" fmla="*/ 342 h 566"/>
                <a:gd name="T54" fmla="*/ 54 w 628"/>
                <a:gd name="T55" fmla="*/ 318 h 566"/>
                <a:gd name="T56" fmla="*/ 54 w 628"/>
                <a:gd name="T57" fmla="*/ 293 h 566"/>
                <a:gd name="T58" fmla="*/ 73 w 628"/>
                <a:gd name="T59" fmla="*/ 289 h 566"/>
                <a:gd name="T60" fmla="*/ 87 w 628"/>
                <a:gd name="T61" fmla="*/ 273 h 566"/>
                <a:gd name="T62" fmla="*/ 106 w 628"/>
                <a:gd name="T63" fmla="*/ 219 h 566"/>
                <a:gd name="T64" fmla="*/ 148 w 628"/>
                <a:gd name="T65" fmla="*/ 184 h 566"/>
                <a:gd name="T66" fmla="*/ 144 w 628"/>
                <a:gd name="T67" fmla="*/ 154 h 566"/>
                <a:gd name="T68" fmla="*/ 116 w 628"/>
                <a:gd name="T69" fmla="*/ 145 h 566"/>
                <a:gd name="T70" fmla="*/ 87 w 628"/>
                <a:gd name="T71" fmla="*/ 140 h 566"/>
                <a:gd name="T72" fmla="*/ 67 w 628"/>
                <a:gd name="T73" fmla="*/ 134 h 566"/>
                <a:gd name="T74" fmla="*/ 54 w 628"/>
                <a:gd name="T75" fmla="*/ 109 h 566"/>
                <a:gd name="T76" fmla="*/ 30 w 628"/>
                <a:gd name="T77" fmla="*/ 120 h 566"/>
                <a:gd name="T78" fmla="*/ 24 w 628"/>
                <a:gd name="T79" fmla="*/ 120 h 566"/>
                <a:gd name="T80" fmla="*/ 24 w 628"/>
                <a:gd name="T81" fmla="*/ 105 h 566"/>
                <a:gd name="T82" fmla="*/ 32 w 628"/>
                <a:gd name="T83" fmla="*/ 81 h 566"/>
                <a:gd name="T84" fmla="*/ 30 w 628"/>
                <a:gd name="T85" fmla="*/ 32 h 566"/>
                <a:gd name="T86" fmla="*/ 49 w 628"/>
                <a:gd name="T87" fmla="*/ 21 h 566"/>
                <a:gd name="T88" fmla="*/ 77 w 628"/>
                <a:gd name="T89" fmla="*/ 26 h 566"/>
                <a:gd name="T90" fmla="*/ 101 w 628"/>
                <a:gd name="T91" fmla="*/ 0 h 566"/>
                <a:gd name="T92" fmla="*/ 129 w 628"/>
                <a:gd name="T93" fmla="*/ 32 h 566"/>
                <a:gd name="T94" fmla="*/ 164 w 628"/>
                <a:gd name="T95" fmla="*/ 41 h 566"/>
                <a:gd name="T96" fmla="*/ 201 w 628"/>
                <a:gd name="T97" fmla="*/ 50 h 566"/>
                <a:gd name="T98" fmla="*/ 235 w 628"/>
                <a:gd name="T99" fmla="*/ 65 h 566"/>
                <a:gd name="T100" fmla="*/ 265 w 628"/>
                <a:gd name="T101" fmla="*/ 85 h 566"/>
                <a:gd name="T102" fmla="*/ 307 w 628"/>
                <a:gd name="T103" fmla="*/ 85 h 566"/>
                <a:gd name="T104" fmla="*/ 374 w 628"/>
                <a:gd name="T105" fmla="*/ 116 h 566"/>
                <a:gd name="T106" fmla="*/ 393 w 628"/>
                <a:gd name="T107" fmla="*/ 120 h 566"/>
                <a:gd name="T108" fmla="*/ 409 w 628"/>
                <a:gd name="T109" fmla="*/ 140 h 566"/>
                <a:gd name="T110" fmla="*/ 418 w 628"/>
                <a:gd name="T111" fmla="*/ 149 h 566"/>
                <a:gd name="T112" fmla="*/ 456 w 628"/>
                <a:gd name="T113" fmla="*/ 180 h 566"/>
                <a:gd name="T114" fmla="*/ 481 w 628"/>
                <a:gd name="T115" fmla="*/ 191 h 566"/>
                <a:gd name="T116" fmla="*/ 499 w 628"/>
                <a:gd name="T117" fmla="*/ 193 h 566"/>
                <a:gd name="T118" fmla="*/ 517 w 628"/>
                <a:gd name="T119" fmla="*/ 191 h 566"/>
                <a:gd name="T120" fmla="*/ 537 w 628"/>
                <a:gd name="T121" fmla="*/ 209 h 566"/>
                <a:gd name="T122" fmla="*/ 550 w 628"/>
                <a:gd name="T123" fmla="*/ 219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8" h="566">
                  <a:moveTo>
                    <a:pt x="550" y="219"/>
                  </a:moveTo>
                  <a:lnTo>
                    <a:pt x="570" y="229"/>
                  </a:lnTo>
                  <a:lnTo>
                    <a:pt x="628" y="241"/>
                  </a:lnTo>
                  <a:lnTo>
                    <a:pt x="619" y="273"/>
                  </a:lnTo>
                  <a:lnTo>
                    <a:pt x="557" y="304"/>
                  </a:lnTo>
                  <a:lnTo>
                    <a:pt x="494" y="314"/>
                  </a:lnTo>
                  <a:lnTo>
                    <a:pt x="403" y="404"/>
                  </a:lnTo>
                  <a:lnTo>
                    <a:pt x="403" y="432"/>
                  </a:lnTo>
                  <a:lnTo>
                    <a:pt x="427" y="463"/>
                  </a:lnTo>
                  <a:lnTo>
                    <a:pt x="389" y="477"/>
                  </a:lnTo>
                  <a:lnTo>
                    <a:pt x="365" y="493"/>
                  </a:lnTo>
                  <a:lnTo>
                    <a:pt x="351" y="522"/>
                  </a:lnTo>
                  <a:lnTo>
                    <a:pt x="322" y="513"/>
                  </a:lnTo>
                  <a:lnTo>
                    <a:pt x="288" y="542"/>
                  </a:lnTo>
                  <a:lnTo>
                    <a:pt x="265" y="566"/>
                  </a:lnTo>
                  <a:lnTo>
                    <a:pt x="168" y="542"/>
                  </a:lnTo>
                  <a:lnTo>
                    <a:pt x="136" y="538"/>
                  </a:lnTo>
                  <a:lnTo>
                    <a:pt x="106" y="538"/>
                  </a:lnTo>
                  <a:lnTo>
                    <a:pt x="67" y="558"/>
                  </a:lnTo>
                  <a:lnTo>
                    <a:pt x="44" y="538"/>
                  </a:lnTo>
                  <a:lnTo>
                    <a:pt x="32" y="477"/>
                  </a:lnTo>
                  <a:lnTo>
                    <a:pt x="0" y="452"/>
                  </a:lnTo>
                  <a:lnTo>
                    <a:pt x="6" y="423"/>
                  </a:lnTo>
                  <a:lnTo>
                    <a:pt x="30" y="407"/>
                  </a:lnTo>
                  <a:lnTo>
                    <a:pt x="38" y="392"/>
                  </a:lnTo>
                  <a:lnTo>
                    <a:pt x="32" y="364"/>
                  </a:lnTo>
                  <a:lnTo>
                    <a:pt x="49" y="342"/>
                  </a:lnTo>
                  <a:lnTo>
                    <a:pt x="54" y="318"/>
                  </a:lnTo>
                  <a:lnTo>
                    <a:pt x="54" y="293"/>
                  </a:lnTo>
                  <a:lnTo>
                    <a:pt x="73" y="289"/>
                  </a:lnTo>
                  <a:lnTo>
                    <a:pt x="87" y="273"/>
                  </a:lnTo>
                  <a:lnTo>
                    <a:pt x="106" y="219"/>
                  </a:lnTo>
                  <a:lnTo>
                    <a:pt x="148" y="184"/>
                  </a:lnTo>
                  <a:lnTo>
                    <a:pt x="144" y="154"/>
                  </a:lnTo>
                  <a:lnTo>
                    <a:pt x="116" y="145"/>
                  </a:lnTo>
                  <a:lnTo>
                    <a:pt x="87" y="140"/>
                  </a:lnTo>
                  <a:lnTo>
                    <a:pt x="67" y="134"/>
                  </a:lnTo>
                  <a:lnTo>
                    <a:pt x="54" y="109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24" y="105"/>
                  </a:lnTo>
                  <a:lnTo>
                    <a:pt x="32" y="81"/>
                  </a:lnTo>
                  <a:lnTo>
                    <a:pt x="30" y="32"/>
                  </a:lnTo>
                  <a:lnTo>
                    <a:pt x="49" y="21"/>
                  </a:lnTo>
                  <a:lnTo>
                    <a:pt x="77" y="26"/>
                  </a:lnTo>
                  <a:lnTo>
                    <a:pt x="101" y="0"/>
                  </a:lnTo>
                  <a:lnTo>
                    <a:pt x="129" y="32"/>
                  </a:lnTo>
                  <a:lnTo>
                    <a:pt x="164" y="41"/>
                  </a:lnTo>
                  <a:lnTo>
                    <a:pt x="201" y="50"/>
                  </a:lnTo>
                  <a:lnTo>
                    <a:pt x="235" y="65"/>
                  </a:lnTo>
                  <a:lnTo>
                    <a:pt x="265" y="85"/>
                  </a:lnTo>
                  <a:lnTo>
                    <a:pt x="307" y="85"/>
                  </a:lnTo>
                  <a:lnTo>
                    <a:pt x="374" y="116"/>
                  </a:lnTo>
                  <a:lnTo>
                    <a:pt x="393" y="120"/>
                  </a:lnTo>
                  <a:lnTo>
                    <a:pt x="409" y="140"/>
                  </a:lnTo>
                  <a:lnTo>
                    <a:pt x="418" y="149"/>
                  </a:lnTo>
                  <a:lnTo>
                    <a:pt x="456" y="180"/>
                  </a:lnTo>
                  <a:lnTo>
                    <a:pt x="481" y="191"/>
                  </a:lnTo>
                  <a:lnTo>
                    <a:pt x="499" y="193"/>
                  </a:lnTo>
                  <a:lnTo>
                    <a:pt x="517" y="191"/>
                  </a:lnTo>
                  <a:lnTo>
                    <a:pt x="537" y="209"/>
                  </a:lnTo>
                  <a:lnTo>
                    <a:pt x="550" y="2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8" name="Freeform 17"/>
            <p:cNvSpPr>
              <a:spLocks/>
            </p:cNvSpPr>
            <p:nvPr/>
          </p:nvSpPr>
          <p:spPr bwMode="auto">
            <a:xfrm>
              <a:off x="1859" y="2620"/>
              <a:ext cx="252" cy="138"/>
            </a:xfrm>
            <a:custGeom>
              <a:avLst/>
              <a:gdLst>
                <a:gd name="T0" fmla="*/ 0 w 252"/>
                <a:gd name="T1" fmla="*/ 68 h 138"/>
                <a:gd name="T2" fmla="*/ 18 w 252"/>
                <a:gd name="T3" fmla="*/ 118 h 138"/>
                <a:gd name="T4" fmla="*/ 48 w 252"/>
                <a:gd name="T5" fmla="*/ 138 h 138"/>
                <a:gd name="T6" fmla="*/ 63 w 252"/>
                <a:gd name="T7" fmla="*/ 138 h 138"/>
                <a:gd name="T8" fmla="*/ 75 w 252"/>
                <a:gd name="T9" fmla="*/ 138 h 138"/>
                <a:gd name="T10" fmla="*/ 134 w 252"/>
                <a:gd name="T11" fmla="*/ 103 h 138"/>
                <a:gd name="T12" fmla="*/ 157 w 252"/>
                <a:gd name="T13" fmla="*/ 100 h 138"/>
                <a:gd name="T14" fmla="*/ 166 w 252"/>
                <a:gd name="T15" fmla="*/ 88 h 138"/>
                <a:gd name="T16" fmla="*/ 183 w 252"/>
                <a:gd name="T17" fmla="*/ 79 h 138"/>
                <a:gd name="T18" fmla="*/ 207 w 252"/>
                <a:gd name="T19" fmla="*/ 75 h 138"/>
                <a:gd name="T20" fmla="*/ 244 w 252"/>
                <a:gd name="T21" fmla="*/ 82 h 138"/>
                <a:gd name="T22" fmla="*/ 252 w 252"/>
                <a:gd name="T23" fmla="*/ 29 h 138"/>
                <a:gd name="T24" fmla="*/ 244 w 252"/>
                <a:gd name="T25" fmla="*/ 29 h 138"/>
                <a:gd name="T26" fmla="*/ 228 w 252"/>
                <a:gd name="T27" fmla="*/ 14 h 138"/>
                <a:gd name="T28" fmla="*/ 207 w 252"/>
                <a:gd name="T29" fmla="*/ 9 h 138"/>
                <a:gd name="T30" fmla="*/ 191 w 252"/>
                <a:gd name="T31" fmla="*/ 18 h 138"/>
                <a:gd name="T32" fmla="*/ 162 w 252"/>
                <a:gd name="T33" fmla="*/ 18 h 138"/>
                <a:gd name="T34" fmla="*/ 148 w 252"/>
                <a:gd name="T35" fmla="*/ 32 h 138"/>
                <a:gd name="T36" fmla="*/ 119 w 252"/>
                <a:gd name="T37" fmla="*/ 9 h 138"/>
                <a:gd name="T38" fmla="*/ 100 w 252"/>
                <a:gd name="T39" fmla="*/ 18 h 138"/>
                <a:gd name="T40" fmla="*/ 70 w 252"/>
                <a:gd name="T41" fmla="*/ 0 h 138"/>
                <a:gd name="T42" fmla="*/ 0 w 252"/>
                <a:gd name="T43" fmla="*/ 6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2" h="138">
                  <a:moveTo>
                    <a:pt x="0" y="68"/>
                  </a:moveTo>
                  <a:lnTo>
                    <a:pt x="18" y="118"/>
                  </a:lnTo>
                  <a:lnTo>
                    <a:pt x="48" y="138"/>
                  </a:lnTo>
                  <a:lnTo>
                    <a:pt x="63" y="138"/>
                  </a:lnTo>
                  <a:lnTo>
                    <a:pt x="75" y="138"/>
                  </a:lnTo>
                  <a:lnTo>
                    <a:pt x="134" y="103"/>
                  </a:lnTo>
                  <a:lnTo>
                    <a:pt x="157" y="100"/>
                  </a:lnTo>
                  <a:lnTo>
                    <a:pt x="166" y="88"/>
                  </a:lnTo>
                  <a:lnTo>
                    <a:pt x="183" y="79"/>
                  </a:lnTo>
                  <a:lnTo>
                    <a:pt x="207" y="75"/>
                  </a:lnTo>
                  <a:lnTo>
                    <a:pt x="244" y="82"/>
                  </a:lnTo>
                  <a:lnTo>
                    <a:pt x="252" y="29"/>
                  </a:lnTo>
                  <a:lnTo>
                    <a:pt x="244" y="29"/>
                  </a:lnTo>
                  <a:lnTo>
                    <a:pt x="228" y="14"/>
                  </a:lnTo>
                  <a:lnTo>
                    <a:pt x="207" y="9"/>
                  </a:lnTo>
                  <a:lnTo>
                    <a:pt x="191" y="18"/>
                  </a:lnTo>
                  <a:lnTo>
                    <a:pt x="162" y="18"/>
                  </a:lnTo>
                  <a:lnTo>
                    <a:pt x="148" y="32"/>
                  </a:lnTo>
                  <a:lnTo>
                    <a:pt x="119" y="9"/>
                  </a:lnTo>
                  <a:lnTo>
                    <a:pt x="100" y="18"/>
                  </a:lnTo>
                  <a:lnTo>
                    <a:pt x="70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69" name="Freeform 18"/>
            <p:cNvSpPr>
              <a:spLocks/>
            </p:cNvSpPr>
            <p:nvPr/>
          </p:nvSpPr>
          <p:spPr bwMode="auto">
            <a:xfrm>
              <a:off x="1454" y="3091"/>
              <a:ext cx="52" cy="113"/>
            </a:xfrm>
            <a:custGeom>
              <a:avLst/>
              <a:gdLst>
                <a:gd name="T0" fmla="*/ 6 w 52"/>
                <a:gd name="T1" fmla="*/ 28 h 113"/>
                <a:gd name="T2" fmla="*/ 0 w 52"/>
                <a:gd name="T3" fmla="*/ 58 h 113"/>
                <a:gd name="T4" fmla="*/ 0 w 52"/>
                <a:gd name="T5" fmla="*/ 81 h 113"/>
                <a:gd name="T6" fmla="*/ 26 w 52"/>
                <a:gd name="T7" fmla="*/ 113 h 113"/>
                <a:gd name="T8" fmla="*/ 36 w 52"/>
                <a:gd name="T9" fmla="*/ 77 h 113"/>
                <a:gd name="T10" fmla="*/ 52 w 52"/>
                <a:gd name="T11" fmla="*/ 53 h 113"/>
                <a:gd name="T12" fmla="*/ 45 w 52"/>
                <a:gd name="T13" fmla="*/ 33 h 113"/>
                <a:gd name="T14" fmla="*/ 52 w 52"/>
                <a:gd name="T15" fmla="*/ 0 h 113"/>
                <a:gd name="T16" fmla="*/ 36 w 52"/>
                <a:gd name="T17" fmla="*/ 18 h 113"/>
                <a:gd name="T18" fmla="*/ 6 w 52"/>
                <a:gd name="T19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13">
                  <a:moveTo>
                    <a:pt x="6" y="28"/>
                  </a:moveTo>
                  <a:lnTo>
                    <a:pt x="0" y="58"/>
                  </a:lnTo>
                  <a:lnTo>
                    <a:pt x="0" y="81"/>
                  </a:lnTo>
                  <a:lnTo>
                    <a:pt x="26" y="113"/>
                  </a:lnTo>
                  <a:lnTo>
                    <a:pt x="36" y="77"/>
                  </a:lnTo>
                  <a:lnTo>
                    <a:pt x="52" y="53"/>
                  </a:lnTo>
                  <a:lnTo>
                    <a:pt x="45" y="33"/>
                  </a:lnTo>
                  <a:lnTo>
                    <a:pt x="52" y="0"/>
                  </a:lnTo>
                  <a:lnTo>
                    <a:pt x="36" y="18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0" name="Freeform 19"/>
            <p:cNvSpPr>
              <a:spLocks/>
            </p:cNvSpPr>
            <p:nvPr/>
          </p:nvSpPr>
          <p:spPr bwMode="auto">
            <a:xfrm>
              <a:off x="1454" y="3091"/>
              <a:ext cx="52" cy="113"/>
            </a:xfrm>
            <a:custGeom>
              <a:avLst/>
              <a:gdLst>
                <a:gd name="T0" fmla="*/ 6 w 52"/>
                <a:gd name="T1" fmla="*/ 28 h 113"/>
                <a:gd name="T2" fmla="*/ 0 w 52"/>
                <a:gd name="T3" fmla="*/ 58 h 113"/>
                <a:gd name="T4" fmla="*/ 0 w 52"/>
                <a:gd name="T5" fmla="*/ 81 h 113"/>
                <a:gd name="T6" fmla="*/ 26 w 52"/>
                <a:gd name="T7" fmla="*/ 113 h 113"/>
                <a:gd name="T8" fmla="*/ 36 w 52"/>
                <a:gd name="T9" fmla="*/ 77 h 113"/>
                <a:gd name="T10" fmla="*/ 52 w 52"/>
                <a:gd name="T11" fmla="*/ 53 h 113"/>
                <a:gd name="T12" fmla="*/ 45 w 52"/>
                <a:gd name="T13" fmla="*/ 33 h 113"/>
                <a:gd name="T14" fmla="*/ 52 w 52"/>
                <a:gd name="T15" fmla="*/ 0 h 113"/>
                <a:gd name="T16" fmla="*/ 36 w 52"/>
                <a:gd name="T17" fmla="*/ 18 h 113"/>
                <a:gd name="T18" fmla="*/ 6 w 52"/>
                <a:gd name="T19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13">
                  <a:moveTo>
                    <a:pt x="6" y="28"/>
                  </a:moveTo>
                  <a:lnTo>
                    <a:pt x="0" y="58"/>
                  </a:lnTo>
                  <a:lnTo>
                    <a:pt x="0" y="81"/>
                  </a:lnTo>
                  <a:lnTo>
                    <a:pt x="26" y="113"/>
                  </a:lnTo>
                  <a:lnTo>
                    <a:pt x="36" y="77"/>
                  </a:lnTo>
                  <a:lnTo>
                    <a:pt x="52" y="53"/>
                  </a:lnTo>
                  <a:lnTo>
                    <a:pt x="45" y="33"/>
                  </a:lnTo>
                  <a:lnTo>
                    <a:pt x="52" y="0"/>
                  </a:lnTo>
                  <a:lnTo>
                    <a:pt x="36" y="18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1" name="Freeform 20"/>
            <p:cNvSpPr>
              <a:spLocks/>
            </p:cNvSpPr>
            <p:nvPr/>
          </p:nvSpPr>
          <p:spPr bwMode="auto">
            <a:xfrm>
              <a:off x="1454" y="3091"/>
              <a:ext cx="52" cy="113"/>
            </a:xfrm>
            <a:custGeom>
              <a:avLst/>
              <a:gdLst>
                <a:gd name="T0" fmla="*/ 6 w 52"/>
                <a:gd name="T1" fmla="*/ 28 h 113"/>
                <a:gd name="T2" fmla="*/ 0 w 52"/>
                <a:gd name="T3" fmla="*/ 58 h 113"/>
                <a:gd name="T4" fmla="*/ 0 w 52"/>
                <a:gd name="T5" fmla="*/ 81 h 113"/>
                <a:gd name="T6" fmla="*/ 26 w 52"/>
                <a:gd name="T7" fmla="*/ 113 h 113"/>
                <a:gd name="T8" fmla="*/ 36 w 52"/>
                <a:gd name="T9" fmla="*/ 77 h 113"/>
                <a:gd name="T10" fmla="*/ 52 w 52"/>
                <a:gd name="T11" fmla="*/ 53 h 113"/>
                <a:gd name="T12" fmla="*/ 45 w 52"/>
                <a:gd name="T13" fmla="*/ 33 h 113"/>
                <a:gd name="T14" fmla="*/ 52 w 52"/>
                <a:gd name="T15" fmla="*/ 0 h 113"/>
                <a:gd name="T16" fmla="*/ 36 w 52"/>
                <a:gd name="T17" fmla="*/ 18 h 113"/>
                <a:gd name="T18" fmla="*/ 6 w 52"/>
                <a:gd name="T19" fmla="*/ 2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113">
                  <a:moveTo>
                    <a:pt x="6" y="28"/>
                  </a:moveTo>
                  <a:lnTo>
                    <a:pt x="0" y="58"/>
                  </a:lnTo>
                  <a:lnTo>
                    <a:pt x="0" y="81"/>
                  </a:lnTo>
                  <a:lnTo>
                    <a:pt x="26" y="113"/>
                  </a:lnTo>
                  <a:lnTo>
                    <a:pt x="36" y="77"/>
                  </a:lnTo>
                  <a:lnTo>
                    <a:pt x="52" y="53"/>
                  </a:lnTo>
                  <a:lnTo>
                    <a:pt x="45" y="33"/>
                  </a:lnTo>
                  <a:lnTo>
                    <a:pt x="52" y="0"/>
                  </a:lnTo>
                  <a:lnTo>
                    <a:pt x="36" y="18"/>
                  </a:lnTo>
                  <a:lnTo>
                    <a:pt x="6" y="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2" name="Freeform 21"/>
            <p:cNvSpPr>
              <a:spLocks/>
            </p:cNvSpPr>
            <p:nvPr/>
          </p:nvSpPr>
          <p:spPr bwMode="auto">
            <a:xfrm>
              <a:off x="1421" y="3207"/>
              <a:ext cx="85" cy="169"/>
            </a:xfrm>
            <a:custGeom>
              <a:avLst/>
              <a:gdLst>
                <a:gd name="T0" fmla="*/ 6 w 85"/>
                <a:gd name="T1" fmla="*/ 23 h 169"/>
                <a:gd name="T2" fmla="*/ 0 w 85"/>
                <a:gd name="T3" fmla="*/ 41 h 169"/>
                <a:gd name="T4" fmla="*/ 11 w 85"/>
                <a:gd name="T5" fmla="*/ 75 h 169"/>
                <a:gd name="T6" fmla="*/ 11 w 85"/>
                <a:gd name="T7" fmla="*/ 110 h 169"/>
                <a:gd name="T8" fmla="*/ 0 w 85"/>
                <a:gd name="T9" fmla="*/ 145 h 169"/>
                <a:gd name="T10" fmla="*/ 20 w 85"/>
                <a:gd name="T11" fmla="*/ 169 h 169"/>
                <a:gd name="T12" fmla="*/ 44 w 85"/>
                <a:gd name="T13" fmla="*/ 145 h 169"/>
                <a:gd name="T14" fmla="*/ 64 w 85"/>
                <a:gd name="T15" fmla="*/ 150 h 169"/>
                <a:gd name="T16" fmla="*/ 78 w 85"/>
                <a:gd name="T17" fmla="*/ 121 h 169"/>
                <a:gd name="T18" fmla="*/ 85 w 85"/>
                <a:gd name="T19" fmla="*/ 91 h 169"/>
                <a:gd name="T20" fmla="*/ 85 w 85"/>
                <a:gd name="T21" fmla="*/ 61 h 169"/>
                <a:gd name="T22" fmla="*/ 85 w 85"/>
                <a:gd name="T23" fmla="*/ 32 h 169"/>
                <a:gd name="T24" fmla="*/ 64 w 85"/>
                <a:gd name="T25" fmla="*/ 0 h 169"/>
                <a:gd name="T26" fmla="*/ 35 w 85"/>
                <a:gd name="T27" fmla="*/ 23 h 169"/>
                <a:gd name="T28" fmla="*/ 18 w 85"/>
                <a:gd name="T29" fmla="*/ 26 h 169"/>
                <a:gd name="T30" fmla="*/ 6 w 85"/>
                <a:gd name="T31" fmla="*/ 2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69">
                  <a:moveTo>
                    <a:pt x="6" y="23"/>
                  </a:moveTo>
                  <a:lnTo>
                    <a:pt x="0" y="41"/>
                  </a:lnTo>
                  <a:lnTo>
                    <a:pt x="11" y="75"/>
                  </a:lnTo>
                  <a:lnTo>
                    <a:pt x="11" y="110"/>
                  </a:lnTo>
                  <a:lnTo>
                    <a:pt x="0" y="145"/>
                  </a:lnTo>
                  <a:lnTo>
                    <a:pt x="20" y="169"/>
                  </a:lnTo>
                  <a:lnTo>
                    <a:pt x="44" y="145"/>
                  </a:lnTo>
                  <a:lnTo>
                    <a:pt x="64" y="150"/>
                  </a:lnTo>
                  <a:lnTo>
                    <a:pt x="78" y="121"/>
                  </a:lnTo>
                  <a:lnTo>
                    <a:pt x="85" y="91"/>
                  </a:lnTo>
                  <a:lnTo>
                    <a:pt x="85" y="61"/>
                  </a:lnTo>
                  <a:lnTo>
                    <a:pt x="85" y="32"/>
                  </a:lnTo>
                  <a:lnTo>
                    <a:pt x="64" y="0"/>
                  </a:lnTo>
                  <a:lnTo>
                    <a:pt x="35" y="23"/>
                  </a:lnTo>
                  <a:lnTo>
                    <a:pt x="18" y="26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3" name="Freeform 22"/>
            <p:cNvSpPr>
              <a:spLocks/>
            </p:cNvSpPr>
            <p:nvPr/>
          </p:nvSpPr>
          <p:spPr bwMode="auto">
            <a:xfrm>
              <a:off x="1421" y="3207"/>
              <a:ext cx="85" cy="169"/>
            </a:xfrm>
            <a:custGeom>
              <a:avLst/>
              <a:gdLst>
                <a:gd name="T0" fmla="*/ 6 w 85"/>
                <a:gd name="T1" fmla="*/ 23 h 169"/>
                <a:gd name="T2" fmla="*/ 0 w 85"/>
                <a:gd name="T3" fmla="*/ 41 h 169"/>
                <a:gd name="T4" fmla="*/ 11 w 85"/>
                <a:gd name="T5" fmla="*/ 75 h 169"/>
                <a:gd name="T6" fmla="*/ 11 w 85"/>
                <a:gd name="T7" fmla="*/ 110 h 169"/>
                <a:gd name="T8" fmla="*/ 0 w 85"/>
                <a:gd name="T9" fmla="*/ 145 h 169"/>
                <a:gd name="T10" fmla="*/ 20 w 85"/>
                <a:gd name="T11" fmla="*/ 169 h 169"/>
                <a:gd name="T12" fmla="*/ 44 w 85"/>
                <a:gd name="T13" fmla="*/ 145 h 169"/>
                <a:gd name="T14" fmla="*/ 64 w 85"/>
                <a:gd name="T15" fmla="*/ 150 h 169"/>
                <a:gd name="T16" fmla="*/ 78 w 85"/>
                <a:gd name="T17" fmla="*/ 121 h 169"/>
                <a:gd name="T18" fmla="*/ 85 w 85"/>
                <a:gd name="T19" fmla="*/ 91 h 169"/>
                <a:gd name="T20" fmla="*/ 85 w 85"/>
                <a:gd name="T21" fmla="*/ 61 h 169"/>
                <a:gd name="T22" fmla="*/ 85 w 85"/>
                <a:gd name="T23" fmla="*/ 32 h 169"/>
                <a:gd name="T24" fmla="*/ 64 w 85"/>
                <a:gd name="T25" fmla="*/ 0 h 169"/>
                <a:gd name="T26" fmla="*/ 35 w 85"/>
                <a:gd name="T27" fmla="*/ 23 h 169"/>
                <a:gd name="T28" fmla="*/ 18 w 85"/>
                <a:gd name="T29" fmla="*/ 26 h 169"/>
                <a:gd name="T30" fmla="*/ 6 w 85"/>
                <a:gd name="T31" fmla="*/ 2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69">
                  <a:moveTo>
                    <a:pt x="6" y="23"/>
                  </a:moveTo>
                  <a:lnTo>
                    <a:pt x="0" y="41"/>
                  </a:lnTo>
                  <a:lnTo>
                    <a:pt x="11" y="75"/>
                  </a:lnTo>
                  <a:lnTo>
                    <a:pt x="11" y="110"/>
                  </a:lnTo>
                  <a:lnTo>
                    <a:pt x="0" y="145"/>
                  </a:lnTo>
                  <a:lnTo>
                    <a:pt x="20" y="169"/>
                  </a:lnTo>
                  <a:lnTo>
                    <a:pt x="44" y="145"/>
                  </a:lnTo>
                  <a:lnTo>
                    <a:pt x="64" y="150"/>
                  </a:lnTo>
                  <a:lnTo>
                    <a:pt x="78" y="121"/>
                  </a:lnTo>
                  <a:lnTo>
                    <a:pt x="85" y="91"/>
                  </a:lnTo>
                  <a:lnTo>
                    <a:pt x="85" y="61"/>
                  </a:lnTo>
                  <a:lnTo>
                    <a:pt x="85" y="32"/>
                  </a:lnTo>
                  <a:lnTo>
                    <a:pt x="64" y="0"/>
                  </a:lnTo>
                  <a:lnTo>
                    <a:pt x="35" y="23"/>
                  </a:lnTo>
                  <a:lnTo>
                    <a:pt x="18" y="26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4" name="Freeform 23"/>
            <p:cNvSpPr>
              <a:spLocks/>
            </p:cNvSpPr>
            <p:nvPr/>
          </p:nvSpPr>
          <p:spPr bwMode="auto">
            <a:xfrm>
              <a:off x="1421" y="3207"/>
              <a:ext cx="85" cy="169"/>
            </a:xfrm>
            <a:custGeom>
              <a:avLst/>
              <a:gdLst>
                <a:gd name="T0" fmla="*/ 6 w 85"/>
                <a:gd name="T1" fmla="*/ 23 h 169"/>
                <a:gd name="T2" fmla="*/ 0 w 85"/>
                <a:gd name="T3" fmla="*/ 41 h 169"/>
                <a:gd name="T4" fmla="*/ 11 w 85"/>
                <a:gd name="T5" fmla="*/ 75 h 169"/>
                <a:gd name="T6" fmla="*/ 11 w 85"/>
                <a:gd name="T7" fmla="*/ 110 h 169"/>
                <a:gd name="T8" fmla="*/ 0 w 85"/>
                <a:gd name="T9" fmla="*/ 145 h 169"/>
                <a:gd name="T10" fmla="*/ 20 w 85"/>
                <a:gd name="T11" fmla="*/ 169 h 169"/>
                <a:gd name="T12" fmla="*/ 44 w 85"/>
                <a:gd name="T13" fmla="*/ 145 h 169"/>
                <a:gd name="T14" fmla="*/ 64 w 85"/>
                <a:gd name="T15" fmla="*/ 150 h 169"/>
                <a:gd name="T16" fmla="*/ 78 w 85"/>
                <a:gd name="T17" fmla="*/ 121 h 169"/>
                <a:gd name="T18" fmla="*/ 85 w 85"/>
                <a:gd name="T19" fmla="*/ 91 h 169"/>
                <a:gd name="T20" fmla="*/ 85 w 85"/>
                <a:gd name="T21" fmla="*/ 61 h 169"/>
                <a:gd name="T22" fmla="*/ 85 w 85"/>
                <a:gd name="T23" fmla="*/ 32 h 169"/>
                <a:gd name="T24" fmla="*/ 64 w 85"/>
                <a:gd name="T25" fmla="*/ 0 h 169"/>
                <a:gd name="T26" fmla="*/ 35 w 85"/>
                <a:gd name="T27" fmla="*/ 23 h 169"/>
                <a:gd name="T28" fmla="*/ 18 w 85"/>
                <a:gd name="T29" fmla="*/ 26 h 169"/>
                <a:gd name="T30" fmla="*/ 6 w 85"/>
                <a:gd name="T31" fmla="*/ 2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169">
                  <a:moveTo>
                    <a:pt x="6" y="23"/>
                  </a:moveTo>
                  <a:lnTo>
                    <a:pt x="0" y="41"/>
                  </a:lnTo>
                  <a:lnTo>
                    <a:pt x="11" y="75"/>
                  </a:lnTo>
                  <a:lnTo>
                    <a:pt x="11" y="110"/>
                  </a:lnTo>
                  <a:lnTo>
                    <a:pt x="0" y="145"/>
                  </a:lnTo>
                  <a:lnTo>
                    <a:pt x="20" y="169"/>
                  </a:lnTo>
                  <a:lnTo>
                    <a:pt x="44" y="145"/>
                  </a:lnTo>
                  <a:lnTo>
                    <a:pt x="64" y="150"/>
                  </a:lnTo>
                  <a:lnTo>
                    <a:pt x="78" y="121"/>
                  </a:lnTo>
                  <a:lnTo>
                    <a:pt x="85" y="91"/>
                  </a:lnTo>
                  <a:lnTo>
                    <a:pt x="85" y="61"/>
                  </a:lnTo>
                  <a:lnTo>
                    <a:pt x="85" y="32"/>
                  </a:lnTo>
                  <a:lnTo>
                    <a:pt x="64" y="0"/>
                  </a:lnTo>
                  <a:lnTo>
                    <a:pt x="35" y="23"/>
                  </a:lnTo>
                  <a:lnTo>
                    <a:pt x="18" y="26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5" name="Freeform 24"/>
            <p:cNvSpPr>
              <a:spLocks/>
            </p:cNvSpPr>
            <p:nvPr/>
          </p:nvSpPr>
          <p:spPr bwMode="auto">
            <a:xfrm>
              <a:off x="1638" y="3432"/>
              <a:ext cx="179" cy="111"/>
            </a:xfrm>
            <a:custGeom>
              <a:avLst/>
              <a:gdLst>
                <a:gd name="T0" fmla="*/ 0 w 179"/>
                <a:gd name="T1" fmla="*/ 19 h 111"/>
                <a:gd name="T2" fmla="*/ 14 w 179"/>
                <a:gd name="T3" fmla="*/ 49 h 111"/>
                <a:gd name="T4" fmla="*/ 32 w 179"/>
                <a:gd name="T5" fmla="*/ 54 h 111"/>
                <a:gd name="T6" fmla="*/ 71 w 179"/>
                <a:gd name="T7" fmla="*/ 72 h 111"/>
                <a:gd name="T8" fmla="*/ 99 w 179"/>
                <a:gd name="T9" fmla="*/ 83 h 111"/>
                <a:gd name="T10" fmla="*/ 112 w 179"/>
                <a:gd name="T11" fmla="*/ 106 h 111"/>
                <a:gd name="T12" fmla="*/ 152 w 179"/>
                <a:gd name="T13" fmla="*/ 111 h 111"/>
                <a:gd name="T14" fmla="*/ 160 w 179"/>
                <a:gd name="T15" fmla="*/ 87 h 111"/>
                <a:gd name="T16" fmla="*/ 152 w 179"/>
                <a:gd name="T17" fmla="*/ 63 h 111"/>
                <a:gd name="T18" fmla="*/ 160 w 179"/>
                <a:gd name="T19" fmla="*/ 31 h 111"/>
                <a:gd name="T20" fmla="*/ 179 w 179"/>
                <a:gd name="T21" fmla="*/ 0 h 111"/>
                <a:gd name="T22" fmla="*/ 143 w 179"/>
                <a:gd name="T23" fmla="*/ 14 h 111"/>
                <a:gd name="T24" fmla="*/ 105 w 179"/>
                <a:gd name="T25" fmla="*/ 19 h 111"/>
                <a:gd name="T26" fmla="*/ 71 w 179"/>
                <a:gd name="T27" fmla="*/ 19 h 111"/>
                <a:gd name="T28" fmla="*/ 47 w 179"/>
                <a:gd name="T29" fmla="*/ 5 h 111"/>
                <a:gd name="T30" fmla="*/ 18 w 179"/>
                <a:gd name="T31" fmla="*/ 5 h 111"/>
                <a:gd name="T32" fmla="*/ 0 w 179"/>
                <a:gd name="T33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111">
                  <a:moveTo>
                    <a:pt x="0" y="19"/>
                  </a:moveTo>
                  <a:lnTo>
                    <a:pt x="14" y="49"/>
                  </a:lnTo>
                  <a:lnTo>
                    <a:pt x="32" y="54"/>
                  </a:lnTo>
                  <a:lnTo>
                    <a:pt x="71" y="72"/>
                  </a:lnTo>
                  <a:lnTo>
                    <a:pt x="99" y="83"/>
                  </a:lnTo>
                  <a:lnTo>
                    <a:pt x="112" y="106"/>
                  </a:lnTo>
                  <a:lnTo>
                    <a:pt x="152" y="111"/>
                  </a:lnTo>
                  <a:lnTo>
                    <a:pt x="160" y="87"/>
                  </a:lnTo>
                  <a:lnTo>
                    <a:pt x="152" y="63"/>
                  </a:lnTo>
                  <a:lnTo>
                    <a:pt x="160" y="31"/>
                  </a:lnTo>
                  <a:lnTo>
                    <a:pt x="179" y="0"/>
                  </a:lnTo>
                  <a:lnTo>
                    <a:pt x="143" y="14"/>
                  </a:lnTo>
                  <a:lnTo>
                    <a:pt x="105" y="19"/>
                  </a:lnTo>
                  <a:lnTo>
                    <a:pt x="71" y="19"/>
                  </a:lnTo>
                  <a:lnTo>
                    <a:pt x="47" y="5"/>
                  </a:lnTo>
                  <a:lnTo>
                    <a:pt x="18" y="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6" name="Freeform 25"/>
            <p:cNvSpPr>
              <a:spLocks/>
            </p:cNvSpPr>
            <p:nvPr/>
          </p:nvSpPr>
          <p:spPr bwMode="auto">
            <a:xfrm>
              <a:off x="1638" y="3432"/>
              <a:ext cx="179" cy="111"/>
            </a:xfrm>
            <a:custGeom>
              <a:avLst/>
              <a:gdLst>
                <a:gd name="T0" fmla="*/ 0 w 179"/>
                <a:gd name="T1" fmla="*/ 19 h 111"/>
                <a:gd name="T2" fmla="*/ 14 w 179"/>
                <a:gd name="T3" fmla="*/ 49 h 111"/>
                <a:gd name="T4" fmla="*/ 32 w 179"/>
                <a:gd name="T5" fmla="*/ 54 h 111"/>
                <a:gd name="T6" fmla="*/ 71 w 179"/>
                <a:gd name="T7" fmla="*/ 72 h 111"/>
                <a:gd name="T8" fmla="*/ 99 w 179"/>
                <a:gd name="T9" fmla="*/ 83 h 111"/>
                <a:gd name="T10" fmla="*/ 112 w 179"/>
                <a:gd name="T11" fmla="*/ 106 h 111"/>
                <a:gd name="T12" fmla="*/ 152 w 179"/>
                <a:gd name="T13" fmla="*/ 111 h 111"/>
                <a:gd name="T14" fmla="*/ 160 w 179"/>
                <a:gd name="T15" fmla="*/ 87 h 111"/>
                <a:gd name="T16" fmla="*/ 152 w 179"/>
                <a:gd name="T17" fmla="*/ 63 h 111"/>
                <a:gd name="T18" fmla="*/ 160 w 179"/>
                <a:gd name="T19" fmla="*/ 31 h 111"/>
                <a:gd name="T20" fmla="*/ 179 w 179"/>
                <a:gd name="T21" fmla="*/ 0 h 111"/>
                <a:gd name="T22" fmla="*/ 143 w 179"/>
                <a:gd name="T23" fmla="*/ 14 h 111"/>
                <a:gd name="T24" fmla="*/ 105 w 179"/>
                <a:gd name="T25" fmla="*/ 19 h 111"/>
                <a:gd name="T26" fmla="*/ 71 w 179"/>
                <a:gd name="T27" fmla="*/ 19 h 111"/>
                <a:gd name="T28" fmla="*/ 47 w 179"/>
                <a:gd name="T29" fmla="*/ 5 h 111"/>
                <a:gd name="T30" fmla="*/ 18 w 179"/>
                <a:gd name="T31" fmla="*/ 5 h 111"/>
                <a:gd name="T32" fmla="*/ 0 w 179"/>
                <a:gd name="T33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111">
                  <a:moveTo>
                    <a:pt x="0" y="19"/>
                  </a:moveTo>
                  <a:lnTo>
                    <a:pt x="14" y="49"/>
                  </a:lnTo>
                  <a:lnTo>
                    <a:pt x="32" y="54"/>
                  </a:lnTo>
                  <a:lnTo>
                    <a:pt x="71" y="72"/>
                  </a:lnTo>
                  <a:lnTo>
                    <a:pt x="99" y="83"/>
                  </a:lnTo>
                  <a:lnTo>
                    <a:pt x="112" y="106"/>
                  </a:lnTo>
                  <a:lnTo>
                    <a:pt x="152" y="111"/>
                  </a:lnTo>
                  <a:lnTo>
                    <a:pt x="160" y="87"/>
                  </a:lnTo>
                  <a:lnTo>
                    <a:pt x="152" y="63"/>
                  </a:lnTo>
                  <a:lnTo>
                    <a:pt x="160" y="31"/>
                  </a:lnTo>
                  <a:lnTo>
                    <a:pt x="179" y="0"/>
                  </a:lnTo>
                  <a:lnTo>
                    <a:pt x="143" y="14"/>
                  </a:lnTo>
                  <a:lnTo>
                    <a:pt x="105" y="19"/>
                  </a:lnTo>
                  <a:lnTo>
                    <a:pt x="71" y="19"/>
                  </a:lnTo>
                  <a:lnTo>
                    <a:pt x="47" y="5"/>
                  </a:lnTo>
                  <a:lnTo>
                    <a:pt x="18" y="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7" name="Freeform 26"/>
            <p:cNvSpPr>
              <a:spLocks/>
            </p:cNvSpPr>
            <p:nvPr/>
          </p:nvSpPr>
          <p:spPr bwMode="auto">
            <a:xfrm>
              <a:off x="1638" y="3432"/>
              <a:ext cx="179" cy="111"/>
            </a:xfrm>
            <a:custGeom>
              <a:avLst/>
              <a:gdLst>
                <a:gd name="T0" fmla="*/ 0 w 179"/>
                <a:gd name="T1" fmla="*/ 19 h 111"/>
                <a:gd name="T2" fmla="*/ 14 w 179"/>
                <a:gd name="T3" fmla="*/ 49 h 111"/>
                <a:gd name="T4" fmla="*/ 32 w 179"/>
                <a:gd name="T5" fmla="*/ 54 h 111"/>
                <a:gd name="T6" fmla="*/ 71 w 179"/>
                <a:gd name="T7" fmla="*/ 72 h 111"/>
                <a:gd name="T8" fmla="*/ 99 w 179"/>
                <a:gd name="T9" fmla="*/ 83 h 111"/>
                <a:gd name="T10" fmla="*/ 112 w 179"/>
                <a:gd name="T11" fmla="*/ 106 h 111"/>
                <a:gd name="T12" fmla="*/ 152 w 179"/>
                <a:gd name="T13" fmla="*/ 111 h 111"/>
                <a:gd name="T14" fmla="*/ 160 w 179"/>
                <a:gd name="T15" fmla="*/ 87 h 111"/>
                <a:gd name="T16" fmla="*/ 152 w 179"/>
                <a:gd name="T17" fmla="*/ 63 h 111"/>
                <a:gd name="T18" fmla="*/ 160 w 179"/>
                <a:gd name="T19" fmla="*/ 31 h 111"/>
                <a:gd name="T20" fmla="*/ 179 w 179"/>
                <a:gd name="T21" fmla="*/ 0 h 111"/>
                <a:gd name="T22" fmla="*/ 143 w 179"/>
                <a:gd name="T23" fmla="*/ 14 h 111"/>
                <a:gd name="T24" fmla="*/ 105 w 179"/>
                <a:gd name="T25" fmla="*/ 19 h 111"/>
                <a:gd name="T26" fmla="*/ 71 w 179"/>
                <a:gd name="T27" fmla="*/ 19 h 111"/>
                <a:gd name="T28" fmla="*/ 47 w 179"/>
                <a:gd name="T29" fmla="*/ 5 h 111"/>
                <a:gd name="T30" fmla="*/ 18 w 179"/>
                <a:gd name="T31" fmla="*/ 5 h 111"/>
                <a:gd name="T32" fmla="*/ 0 w 179"/>
                <a:gd name="T33" fmla="*/ 1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9" h="111">
                  <a:moveTo>
                    <a:pt x="0" y="19"/>
                  </a:moveTo>
                  <a:lnTo>
                    <a:pt x="14" y="49"/>
                  </a:lnTo>
                  <a:lnTo>
                    <a:pt x="32" y="54"/>
                  </a:lnTo>
                  <a:lnTo>
                    <a:pt x="71" y="72"/>
                  </a:lnTo>
                  <a:lnTo>
                    <a:pt x="99" y="83"/>
                  </a:lnTo>
                  <a:lnTo>
                    <a:pt x="112" y="106"/>
                  </a:lnTo>
                  <a:lnTo>
                    <a:pt x="152" y="111"/>
                  </a:lnTo>
                  <a:lnTo>
                    <a:pt x="160" y="87"/>
                  </a:lnTo>
                  <a:lnTo>
                    <a:pt x="152" y="63"/>
                  </a:lnTo>
                  <a:lnTo>
                    <a:pt x="160" y="31"/>
                  </a:lnTo>
                  <a:lnTo>
                    <a:pt x="179" y="0"/>
                  </a:lnTo>
                  <a:lnTo>
                    <a:pt x="143" y="14"/>
                  </a:lnTo>
                  <a:lnTo>
                    <a:pt x="105" y="19"/>
                  </a:lnTo>
                  <a:lnTo>
                    <a:pt x="71" y="19"/>
                  </a:lnTo>
                  <a:lnTo>
                    <a:pt x="47" y="5"/>
                  </a:lnTo>
                  <a:lnTo>
                    <a:pt x="18" y="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8" name="Freeform 27"/>
            <p:cNvSpPr>
              <a:spLocks/>
            </p:cNvSpPr>
            <p:nvPr/>
          </p:nvSpPr>
          <p:spPr bwMode="auto">
            <a:xfrm>
              <a:off x="2122" y="3417"/>
              <a:ext cx="119" cy="124"/>
            </a:xfrm>
            <a:custGeom>
              <a:avLst/>
              <a:gdLst>
                <a:gd name="T0" fmla="*/ 0 w 119"/>
                <a:gd name="T1" fmla="*/ 35 h 124"/>
                <a:gd name="T2" fmla="*/ 30 w 119"/>
                <a:gd name="T3" fmla="*/ 55 h 124"/>
                <a:gd name="T4" fmla="*/ 30 w 119"/>
                <a:gd name="T5" fmla="*/ 85 h 124"/>
                <a:gd name="T6" fmla="*/ 38 w 119"/>
                <a:gd name="T7" fmla="*/ 104 h 124"/>
                <a:gd name="T8" fmla="*/ 62 w 119"/>
                <a:gd name="T9" fmla="*/ 99 h 124"/>
                <a:gd name="T10" fmla="*/ 78 w 119"/>
                <a:gd name="T11" fmla="*/ 124 h 124"/>
                <a:gd name="T12" fmla="*/ 96 w 119"/>
                <a:gd name="T13" fmla="*/ 99 h 124"/>
                <a:gd name="T14" fmla="*/ 119 w 119"/>
                <a:gd name="T15" fmla="*/ 118 h 124"/>
                <a:gd name="T16" fmla="*/ 92 w 119"/>
                <a:gd name="T17" fmla="*/ 49 h 124"/>
                <a:gd name="T18" fmla="*/ 116 w 119"/>
                <a:gd name="T19" fmla="*/ 55 h 124"/>
                <a:gd name="T20" fmla="*/ 96 w 119"/>
                <a:gd name="T21" fmla="*/ 20 h 124"/>
                <a:gd name="T22" fmla="*/ 67 w 119"/>
                <a:gd name="T23" fmla="*/ 10 h 124"/>
                <a:gd name="T24" fmla="*/ 38 w 119"/>
                <a:gd name="T25" fmla="*/ 0 h 124"/>
                <a:gd name="T26" fmla="*/ 11 w 119"/>
                <a:gd name="T27" fmla="*/ 10 h 124"/>
                <a:gd name="T28" fmla="*/ 0 w 119"/>
                <a:gd name="T29" fmla="*/ 3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4">
                  <a:moveTo>
                    <a:pt x="0" y="35"/>
                  </a:moveTo>
                  <a:lnTo>
                    <a:pt x="30" y="55"/>
                  </a:lnTo>
                  <a:lnTo>
                    <a:pt x="30" y="85"/>
                  </a:lnTo>
                  <a:lnTo>
                    <a:pt x="38" y="104"/>
                  </a:lnTo>
                  <a:lnTo>
                    <a:pt x="62" y="99"/>
                  </a:lnTo>
                  <a:lnTo>
                    <a:pt x="78" y="124"/>
                  </a:lnTo>
                  <a:lnTo>
                    <a:pt x="96" y="99"/>
                  </a:lnTo>
                  <a:lnTo>
                    <a:pt x="119" y="118"/>
                  </a:lnTo>
                  <a:lnTo>
                    <a:pt x="92" y="49"/>
                  </a:lnTo>
                  <a:lnTo>
                    <a:pt x="116" y="55"/>
                  </a:lnTo>
                  <a:lnTo>
                    <a:pt x="96" y="20"/>
                  </a:lnTo>
                  <a:lnTo>
                    <a:pt x="67" y="10"/>
                  </a:lnTo>
                  <a:lnTo>
                    <a:pt x="38" y="0"/>
                  </a:lnTo>
                  <a:lnTo>
                    <a:pt x="11" y="1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79" name="Freeform 28"/>
            <p:cNvSpPr>
              <a:spLocks/>
            </p:cNvSpPr>
            <p:nvPr/>
          </p:nvSpPr>
          <p:spPr bwMode="auto">
            <a:xfrm>
              <a:off x="2127" y="3412"/>
              <a:ext cx="119" cy="125"/>
            </a:xfrm>
            <a:custGeom>
              <a:avLst/>
              <a:gdLst>
                <a:gd name="T0" fmla="*/ 0 w 119"/>
                <a:gd name="T1" fmla="*/ 35 h 125"/>
                <a:gd name="T2" fmla="*/ 30 w 119"/>
                <a:gd name="T3" fmla="*/ 55 h 125"/>
                <a:gd name="T4" fmla="*/ 30 w 119"/>
                <a:gd name="T5" fmla="*/ 85 h 125"/>
                <a:gd name="T6" fmla="*/ 39 w 119"/>
                <a:gd name="T7" fmla="*/ 104 h 125"/>
                <a:gd name="T8" fmla="*/ 63 w 119"/>
                <a:gd name="T9" fmla="*/ 100 h 125"/>
                <a:gd name="T10" fmla="*/ 78 w 119"/>
                <a:gd name="T11" fmla="*/ 125 h 125"/>
                <a:gd name="T12" fmla="*/ 96 w 119"/>
                <a:gd name="T13" fmla="*/ 100 h 125"/>
                <a:gd name="T14" fmla="*/ 119 w 119"/>
                <a:gd name="T15" fmla="*/ 120 h 125"/>
                <a:gd name="T16" fmla="*/ 92 w 119"/>
                <a:gd name="T17" fmla="*/ 50 h 125"/>
                <a:gd name="T18" fmla="*/ 116 w 119"/>
                <a:gd name="T19" fmla="*/ 55 h 125"/>
                <a:gd name="T20" fmla="*/ 96 w 119"/>
                <a:gd name="T21" fmla="*/ 20 h 125"/>
                <a:gd name="T22" fmla="*/ 66 w 119"/>
                <a:gd name="T23" fmla="*/ 10 h 125"/>
                <a:gd name="T24" fmla="*/ 39 w 119"/>
                <a:gd name="T25" fmla="*/ 0 h 125"/>
                <a:gd name="T26" fmla="*/ 10 w 119"/>
                <a:gd name="T27" fmla="*/ 10 h 125"/>
                <a:gd name="T28" fmla="*/ 0 w 119"/>
                <a:gd name="T29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5">
                  <a:moveTo>
                    <a:pt x="0" y="35"/>
                  </a:moveTo>
                  <a:lnTo>
                    <a:pt x="30" y="55"/>
                  </a:lnTo>
                  <a:lnTo>
                    <a:pt x="30" y="85"/>
                  </a:lnTo>
                  <a:lnTo>
                    <a:pt x="39" y="104"/>
                  </a:lnTo>
                  <a:lnTo>
                    <a:pt x="63" y="100"/>
                  </a:lnTo>
                  <a:lnTo>
                    <a:pt x="78" y="125"/>
                  </a:lnTo>
                  <a:lnTo>
                    <a:pt x="96" y="100"/>
                  </a:lnTo>
                  <a:lnTo>
                    <a:pt x="119" y="120"/>
                  </a:lnTo>
                  <a:lnTo>
                    <a:pt x="92" y="50"/>
                  </a:lnTo>
                  <a:lnTo>
                    <a:pt x="116" y="55"/>
                  </a:lnTo>
                  <a:lnTo>
                    <a:pt x="96" y="20"/>
                  </a:lnTo>
                  <a:lnTo>
                    <a:pt x="66" y="10"/>
                  </a:lnTo>
                  <a:lnTo>
                    <a:pt x="39" y="0"/>
                  </a:lnTo>
                  <a:lnTo>
                    <a:pt x="10" y="1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0" name="Freeform 29"/>
            <p:cNvSpPr>
              <a:spLocks/>
            </p:cNvSpPr>
            <p:nvPr/>
          </p:nvSpPr>
          <p:spPr bwMode="auto">
            <a:xfrm>
              <a:off x="2127" y="3412"/>
              <a:ext cx="119" cy="125"/>
            </a:xfrm>
            <a:custGeom>
              <a:avLst/>
              <a:gdLst>
                <a:gd name="T0" fmla="*/ 0 w 119"/>
                <a:gd name="T1" fmla="*/ 35 h 125"/>
                <a:gd name="T2" fmla="*/ 30 w 119"/>
                <a:gd name="T3" fmla="*/ 55 h 125"/>
                <a:gd name="T4" fmla="*/ 30 w 119"/>
                <a:gd name="T5" fmla="*/ 85 h 125"/>
                <a:gd name="T6" fmla="*/ 39 w 119"/>
                <a:gd name="T7" fmla="*/ 104 h 125"/>
                <a:gd name="T8" fmla="*/ 63 w 119"/>
                <a:gd name="T9" fmla="*/ 100 h 125"/>
                <a:gd name="T10" fmla="*/ 78 w 119"/>
                <a:gd name="T11" fmla="*/ 125 h 125"/>
                <a:gd name="T12" fmla="*/ 96 w 119"/>
                <a:gd name="T13" fmla="*/ 100 h 125"/>
                <a:gd name="T14" fmla="*/ 119 w 119"/>
                <a:gd name="T15" fmla="*/ 120 h 125"/>
                <a:gd name="T16" fmla="*/ 92 w 119"/>
                <a:gd name="T17" fmla="*/ 50 h 125"/>
                <a:gd name="T18" fmla="*/ 116 w 119"/>
                <a:gd name="T19" fmla="*/ 55 h 125"/>
                <a:gd name="T20" fmla="*/ 96 w 119"/>
                <a:gd name="T21" fmla="*/ 20 h 125"/>
                <a:gd name="T22" fmla="*/ 66 w 119"/>
                <a:gd name="T23" fmla="*/ 10 h 125"/>
                <a:gd name="T24" fmla="*/ 39 w 119"/>
                <a:gd name="T25" fmla="*/ 0 h 125"/>
                <a:gd name="T26" fmla="*/ 10 w 119"/>
                <a:gd name="T27" fmla="*/ 10 h 125"/>
                <a:gd name="T28" fmla="*/ 0 w 119"/>
                <a:gd name="T29" fmla="*/ 3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25">
                  <a:moveTo>
                    <a:pt x="0" y="35"/>
                  </a:moveTo>
                  <a:lnTo>
                    <a:pt x="30" y="55"/>
                  </a:lnTo>
                  <a:lnTo>
                    <a:pt x="30" y="85"/>
                  </a:lnTo>
                  <a:lnTo>
                    <a:pt x="39" y="104"/>
                  </a:lnTo>
                  <a:lnTo>
                    <a:pt x="63" y="100"/>
                  </a:lnTo>
                  <a:lnTo>
                    <a:pt x="78" y="125"/>
                  </a:lnTo>
                  <a:lnTo>
                    <a:pt x="96" y="100"/>
                  </a:lnTo>
                  <a:lnTo>
                    <a:pt x="119" y="120"/>
                  </a:lnTo>
                  <a:lnTo>
                    <a:pt x="92" y="50"/>
                  </a:lnTo>
                  <a:lnTo>
                    <a:pt x="116" y="55"/>
                  </a:lnTo>
                  <a:lnTo>
                    <a:pt x="96" y="20"/>
                  </a:lnTo>
                  <a:lnTo>
                    <a:pt x="66" y="10"/>
                  </a:lnTo>
                  <a:lnTo>
                    <a:pt x="39" y="0"/>
                  </a:lnTo>
                  <a:lnTo>
                    <a:pt x="10" y="1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1" name="Freeform 30"/>
            <p:cNvSpPr>
              <a:spLocks/>
            </p:cNvSpPr>
            <p:nvPr/>
          </p:nvSpPr>
          <p:spPr bwMode="auto">
            <a:xfrm>
              <a:off x="1100" y="3257"/>
              <a:ext cx="62" cy="46"/>
            </a:xfrm>
            <a:custGeom>
              <a:avLst/>
              <a:gdLst>
                <a:gd name="T0" fmla="*/ 0 w 62"/>
                <a:gd name="T1" fmla="*/ 17 h 46"/>
                <a:gd name="T2" fmla="*/ 24 w 62"/>
                <a:gd name="T3" fmla="*/ 26 h 46"/>
                <a:gd name="T4" fmla="*/ 43 w 62"/>
                <a:gd name="T5" fmla="*/ 46 h 46"/>
                <a:gd name="T6" fmla="*/ 62 w 62"/>
                <a:gd name="T7" fmla="*/ 21 h 46"/>
                <a:gd name="T8" fmla="*/ 39 w 62"/>
                <a:gd name="T9" fmla="*/ 0 h 46"/>
                <a:gd name="T10" fmla="*/ 0 w 62"/>
                <a:gd name="T11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6">
                  <a:moveTo>
                    <a:pt x="0" y="17"/>
                  </a:moveTo>
                  <a:lnTo>
                    <a:pt x="24" y="26"/>
                  </a:lnTo>
                  <a:lnTo>
                    <a:pt x="43" y="46"/>
                  </a:lnTo>
                  <a:lnTo>
                    <a:pt x="62" y="21"/>
                  </a:lnTo>
                  <a:lnTo>
                    <a:pt x="3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2" name="Freeform 31"/>
            <p:cNvSpPr>
              <a:spLocks/>
            </p:cNvSpPr>
            <p:nvPr/>
          </p:nvSpPr>
          <p:spPr bwMode="auto">
            <a:xfrm>
              <a:off x="1100" y="3257"/>
              <a:ext cx="62" cy="46"/>
            </a:xfrm>
            <a:custGeom>
              <a:avLst/>
              <a:gdLst>
                <a:gd name="T0" fmla="*/ 0 w 62"/>
                <a:gd name="T1" fmla="*/ 17 h 46"/>
                <a:gd name="T2" fmla="*/ 24 w 62"/>
                <a:gd name="T3" fmla="*/ 26 h 46"/>
                <a:gd name="T4" fmla="*/ 43 w 62"/>
                <a:gd name="T5" fmla="*/ 46 h 46"/>
                <a:gd name="T6" fmla="*/ 62 w 62"/>
                <a:gd name="T7" fmla="*/ 21 h 46"/>
                <a:gd name="T8" fmla="*/ 39 w 62"/>
                <a:gd name="T9" fmla="*/ 0 h 46"/>
                <a:gd name="T10" fmla="*/ 0 w 62"/>
                <a:gd name="T11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6">
                  <a:moveTo>
                    <a:pt x="0" y="17"/>
                  </a:moveTo>
                  <a:lnTo>
                    <a:pt x="24" y="26"/>
                  </a:lnTo>
                  <a:lnTo>
                    <a:pt x="43" y="46"/>
                  </a:lnTo>
                  <a:lnTo>
                    <a:pt x="62" y="21"/>
                  </a:lnTo>
                  <a:lnTo>
                    <a:pt x="3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3" name="Freeform 32"/>
            <p:cNvSpPr>
              <a:spLocks/>
            </p:cNvSpPr>
            <p:nvPr/>
          </p:nvSpPr>
          <p:spPr bwMode="auto">
            <a:xfrm>
              <a:off x="1100" y="3257"/>
              <a:ext cx="62" cy="46"/>
            </a:xfrm>
            <a:custGeom>
              <a:avLst/>
              <a:gdLst>
                <a:gd name="T0" fmla="*/ 0 w 62"/>
                <a:gd name="T1" fmla="*/ 17 h 46"/>
                <a:gd name="T2" fmla="*/ 24 w 62"/>
                <a:gd name="T3" fmla="*/ 26 h 46"/>
                <a:gd name="T4" fmla="*/ 43 w 62"/>
                <a:gd name="T5" fmla="*/ 46 h 46"/>
                <a:gd name="T6" fmla="*/ 62 w 62"/>
                <a:gd name="T7" fmla="*/ 21 h 46"/>
                <a:gd name="T8" fmla="*/ 39 w 62"/>
                <a:gd name="T9" fmla="*/ 0 h 46"/>
                <a:gd name="T10" fmla="*/ 0 w 62"/>
                <a:gd name="T11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46">
                  <a:moveTo>
                    <a:pt x="0" y="17"/>
                  </a:moveTo>
                  <a:lnTo>
                    <a:pt x="24" y="26"/>
                  </a:lnTo>
                  <a:lnTo>
                    <a:pt x="43" y="46"/>
                  </a:lnTo>
                  <a:lnTo>
                    <a:pt x="62" y="21"/>
                  </a:lnTo>
                  <a:lnTo>
                    <a:pt x="3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4" name="Freeform 33"/>
            <p:cNvSpPr>
              <a:spLocks/>
            </p:cNvSpPr>
            <p:nvPr/>
          </p:nvSpPr>
          <p:spPr bwMode="auto">
            <a:xfrm>
              <a:off x="476" y="2960"/>
              <a:ext cx="244" cy="343"/>
            </a:xfrm>
            <a:custGeom>
              <a:avLst/>
              <a:gdLst>
                <a:gd name="T0" fmla="*/ 126 w 244"/>
                <a:gd name="T1" fmla="*/ 10 h 343"/>
                <a:gd name="T2" fmla="*/ 150 w 244"/>
                <a:gd name="T3" fmla="*/ 0 h 343"/>
                <a:gd name="T4" fmla="*/ 163 w 244"/>
                <a:gd name="T5" fmla="*/ 25 h 343"/>
                <a:gd name="T6" fmla="*/ 183 w 244"/>
                <a:gd name="T7" fmla="*/ 31 h 343"/>
                <a:gd name="T8" fmla="*/ 212 w 244"/>
                <a:gd name="T9" fmla="*/ 35 h 343"/>
                <a:gd name="T10" fmla="*/ 241 w 244"/>
                <a:gd name="T11" fmla="*/ 44 h 343"/>
                <a:gd name="T12" fmla="*/ 244 w 244"/>
                <a:gd name="T13" fmla="*/ 75 h 343"/>
                <a:gd name="T14" fmla="*/ 202 w 244"/>
                <a:gd name="T15" fmla="*/ 110 h 343"/>
                <a:gd name="T16" fmla="*/ 183 w 244"/>
                <a:gd name="T17" fmla="*/ 164 h 343"/>
                <a:gd name="T18" fmla="*/ 170 w 244"/>
                <a:gd name="T19" fmla="*/ 179 h 343"/>
                <a:gd name="T20" fmla="*/ 150 w 244"/>
                <a:gd name="T21" fmla="*/ 185 h 343"/>
                <a:gd name="T22" fmla="*/ 150 w 244"/>
                <a:gd name="T23" fmla="*/ 209 h 343"/>
                <a:gd name="T24" fmla="*/ 145 w 244"/>
                <a:gd name="T25" fmla="*/ 235 h 343"/>
                <a:gd name="T26" fmla="*/ 129 w 244"/>
                <a:gd name="T27" fmla="*/ 254 h 343"/>
                <a:gd name="T28" fmla="*/ 135 w 244"/>
                <a:gd name="T29" fmla="*/ 284 h 343"/>
                <a:gd name="T30" fmla="*/ 126 w 244"/>
                <a:gd name="T31" fmla="*/ 299 h 343"/>
                <a:gd name="T32" fmla="*/ 102 w 244"/>
                <a:gd name="T33" fmla="*/ 314 h 343"/>
                <a:gd name="T34" fmla="*/ 97 w 244"/>
                <a:gd name="T35" fmla="*/ 343 h 343"/>
                <a:gd name="T36" fmla="*/ 86 w 244"/>
                <a:gd name="T37" fmla="*/ 338 h 343"/>
                <a:gd name="T38" fmla="*/ 58 w 244"/>
                <a:gd name="T39" fmla="*/ 338 h 343"/>
                <a:gd name="T40" fmla="*/ 33 w 244"/>
                <a:gd name="T41" fmla="*/ 323 h 343"/>
                <a:gd name="T42" fmla="*/ 0 w 244"/>
                <a:gd name="T43" fmla="*/ 319 h 343"/>
                <a:gd name="T44" fmla="*/ 18 w 244"/>
                <a:gd name="T45" fmla="*/ 296 h 343"/>
                <a:gd name="T46" fmla="*/ 29 w 244"/>
                <a:gd name="T47" fmla="*/ 265 h 343"/>
                <a:gd name="T48" fmla="*/ 49 w 244"/>
                <a:gd name="T49" fmla="*/ 230 h 343"/>
                <a:gd name="T50" fmla="*/ 23 w 244"/>
                <a:gd name="T51" fmla="*/ 226 h 343"/>
                <a:gd name="T52" fmla="*/ 18 w 244"/>
                <a:gd name="T53" fmla="*/ 195 h 343"/>
                <a:gd name="T54" fmla="*/ 33 w 244"/>
                <a:gd name="T55" fmla="*/ 164 h 343"/>
                <a:gd name="T56" fmla="*/ 62 w 244"/>
                <a:gd name="T57" fmla="*/ 150 h 343"/>
                <a:gd name="T58" fmla="*/ 77 w 244"/>
                <a:gd name="T59" fmla="*/ 110 h 343"/>
                <a:gd name="T60" fmla="*/ 97 w 244"/>
                <a:gd name="T61" fmla="*/ 82 h 343"/>
                <a:gd name="T62" fmla="*/ 111 w 244"/>
                <a:gd name="T63" fmla="*/ 57 h 343"/>
                <a:gd name="T64" fmla="*/ 120 w 244"/>
                <a:gd name="T65" fmla="*/ 10 h 343"/>
                <a:gd name="T66" fmla="*/ 126 w 244"/>
                <a:gd name="T67" fmla="*/ 1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" h="343">
                  <a:moveTo>
                    <a:pt x="126" y="10"/>
                  </a:moveTo>
                  <a:lnTo>
                    <a:pt x="150" y="0"/>
                  </a:lnTo>
                  <a:lnTo>
                    <a:pt x="163" y="25"/>
                  </a:lnTo>
                  <a:lnTo>
                    <a:pt x="183" y="31"/>
                  </a:lnTo>
                  <a:lnTo>
                    <a:pt x="212" y="35"/>
                  </a:lnTo>
                  <a:lnTo>
                    <a:pt x="241" y="44"/>
                  </a:lnTo>
                  <a:lnTo>
                    <a:pt x="244" y="75"/>
                  </a:lnTo>
                  <a:lnTo>
                    <a:pt x="202" y="110"/>
                  </a:lnTo>
                  <a:lnTo>
                    <a:pt x="183" y="164"/>
                  </a:lnTo>
                  <a:lnTo>
                    <a:pt x="170" y="179"/>
                  </a:lnTo>
                  <a:lnTo>
                    <a:pt x="150" y="185"/>
                  </a:lnTo>
                  <a:lnTo>
                    <a:pt x="150" y="209"/>
                  </a:lnTo>
                  <a:lnTo>
                    <a:pt x="145" y="235"/>
                  </a:lnTo>
                  <a:lnTo>
                    <a:pt x="129" y="254"/>
                  </a:lnTo>
                  <a:lnTo>
                    <a:pt x="135" y="284"/>
                  </a:lnTo>
                  <a:lnTo>
                    <a:pt x="126" y="299"/>
                  </a:lnTo>
                  <a:lnTo>
                    <a:pt x="102" y="314"/>
                  </a:lnTo>
                  <a:lnTo>
                    <a:pt x="97" y="343"/>
                  </a:lnTo>
                  <a:lnTo>
                    <a:pt x="86" y="338"/>
                  </a:lnTo>
                  <a:lnTo>
                    <a:pt x="58" y="338"/>
                  </a:lnTo>
                  <a:lnTo>
                    <a:pt x="33" y="323"/>
                  </a:lnTo>
                  <a:lnTo>
                    <a:pt x="0" y="319"/>
                  </a:lnTo>
                  <a:lnTo>
                    <a:pt x="18" y="296"/>
                  </a:lnTo>
                  <a:lnTo>
                    <a:pt x="29" y="265"/>
                  </a:lnTo>
                  <a:lnTo>
                    <a:pt x="49" y="230"/>
                  </a:lnTo>
                  <a:lnTo>
                    <a:pt x="23" y="226"/>
                  </a:lnTo>
                  <a:lnTo>
                    <a:pt x="18" y="195"/>
                  </a:lnTo>
                  <a:lnTo>
                    <a:pt x="33" y="164"/>
                  </a:lnTo>
                  <a:lnTo>
                    <a:pt x="62" y="150"/>
                  </a:lnTo>
                  <a:lnTo>
                    <a:pt x="77" y="110"/>
                  </a:lnTo>
                  <a:lnTo>
                    <a:pt x="97" y="82"/>
                  </a:lnTo>
                  <a:lnTo>
                    <a:pt x="111" y="57"/>
                  </a:lnTo>
                  <a:lnTo>
                    <a:pt x="120" y="10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5" name="Freeform 34"/>
            <p:cNvSpPr>
              <a:spLocks/>
            </p:cNvSpPr>
            <p:nvPr/>
          </p:nvSpPr>
          <p:spPr bwMode="auto">
            <a:xfrm>
              <a:off x="476" y="2960"/>
              <a:ext cx="244" cy="343"/>
            </a:xfrm>
            <a:custGeom>
              <a:avLst/>
              <a:gdLst>
                <a:gd name="T0" fmla="*/ 126 w 244"/>
                <a:gd name="T1" fmla="*/ 10 h 343"/>
                <a:gd name="T2" fmla="*/ 150 w 244"/>
                <a:gd name="T3" fmla="*/ 0 h 343"/>
                <a:gd name="T4" fmla="*/ 163 w 244"/>
                <a:gd name="T5" fmla="*/ 25 h 343"/>
                <a:gd name="T6" fmla="*/ 183 w 244"/>
                <a:gd name="T7" fmla="*/ 31 h 343"/>
                <a:gd name="T8" fmla="*/ 212 w 244"/>
                <a:gd name="T9" fmla="*/ 35 h 343"/>
                <a:gd name="T10" fmla="*/ 241 w 244"/>
                <a:gd name="T11" fmla="*/ 44 h 343"/>
                <a:gd name="T12" fmla="*/ 244 w 244"/>
                <a:gd name="T13" fmla="*/ 75 h 343"/>
                <a:gd name="T14" fmla="*/ 202 w 244"/>
                <a:gd name="T15" fmla="*/ 110 h 343"/>
                <a:gd name="T16" fmla="*/ 183 w 244"/>
                <a:gd name="T17" fmla="*/ 164 h 343"/>
                <a:gd name="T18" fmla="*/ 170 w 244"/>
                <a:gd name="T19" fmla="*/ 179 h 343"/>
                <a:gd name="T20" fmla="*/ 150 w 244"/>
                <a:gd name="T21" fmla="*/ 185 h 343"/>
                <a:gd name="T22" fmla="*/ 150 w 244"/>
                <a:gd name="T23" fmla="*/ 209 h 343"/>
                <a:gd name="T24" fmla="*/ 145 w 244"/>
                <a:gd name="T25" fmla="*/ 235 h 343"/>
                <a:gd name="T26" fmla="*/ 129 w 244"/>
                <a:gd name="T27" fmla="*/ 254 h 343"/>
                <a:gd name="T28" fmla="*/ 135 w 244"/>
                <a:gd name="T29" fmla="*/ 284 h 343"/>
                <a:gd name="T30" fmla="*/ 126 w 244"/>
                <a:gd name="T31" fmla="*/ 299 h 343"/>
                <a:gd name="T32" fmla="*/ 102 w 244"/>
                <a:gd name="T33" fmla="*/ 314 h 343"/>
                <a:gd name="T34" fmla="*/ 97 w 244"/>
                <a:gd name="T35" fmla="*/ 343 h 343"/>
                <a:gd name="T36" fmla="*/ 86 w 244"/>
                <a:gd name="T37" fmla="*/ 338 h 343"/>
                <a:gd name="T38" fmla="*/ 58 w 244"/>
                <a:gd name="T39" fmla="*/ 338 h 343"/>
                <a:gd name="T40" fmla="*/ 33 w 244"/>
                <a:gd name="T41" fmla="*/ 323 h 343"/>
                <a:gd name="T42" fmla="*/ 0 w 244"/>
                <a:gd name="T43" fmla="*/ 319 h 343"/>
                <a:gd name="T44" fmla="*/ 18 w 244"/>
                <a:gd name="T45" fmla="*/ 296 h 343"/>
                <a:gd name="T46" fmla="*/ 29 w 244"/>
                <a:gd name="T47" fmla="*/ 265 h 343"/>
                <a:gd name="T48" fmla="*/ 49 w 244"/>
                <a:gd name="T49" fmla="*/ 230 h 343"/>
                <a:gd name="T50" fmla="*/ 23 w 244"/>
                <a:gd name="T51" fmla="*/ 226 h 343"/>
                <a:gd name="T52" fmla="*/ 18 w 244"/>
                <a:gd name="T53" fmla="*/ 195 h 343"/>
                <a:gd name="T54" fmla="*/ 33 w 244"/>
                <a:gd name="T55" fmla="*/ 164 h 343"/>
                <a:gd name="T56" fmla="*/ 62 w 244"/>
                <a:gd name="T57" fmla="*/ 150 h 343"/>
                <a:gd name="T58" fmla="*/ 77 w 244"/>
                <a:gd name="T59" fmla="*/ 110 h 343"/>
                <a:gd name="T60" fmla="*/ 97 w 244"/>
                <a:gd name="T61" fmla="*/ 82 h 343"/>
                <a:gd name="T62" fmla="*/ 111 w 244"/>
                <a:gd name="T63" fmla="*/ 57 h 343"/>
                <a:gd name="T64" fmla="*/ 120 w 244"/>
                <a:gd name="T65" fmla="*/ 10 h 343"/>
                <a:gd name="T66" fmla="*/ 126 w 244"/>
                <a:gd name="T67" fmla="*/ 1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4" h="343">
                  <a:moveTo>
                    <a:pt x="126" y="10"/>
                  </a:moveTo>
                  <a:lnTo>
                    <a:pt x="150" y="0"/>
                  </a:lnTo>
                  <a:lnTo>
                    <a:pt x="163" y="25"/>
                  </a:lnTo>
                  <a:lnTo>
                    <a:pt x="183" y="31"/>
                  </a:lnTo>
                  <a:lnTo>
                    <a:pt x="212" y="35"/>
                  </a:lnTo>
                  <a:lnTo>
                    <a:pt x="241" y="44"/>
                  </a:lnTo>
                  <a:lnTo>
                    <a:pt x="244" y="75"/>
                  </a:lnTo>
                  <a:lnTo>
                    <a:pt x="202" y="110"/>
                  </a:lnTo>
                  <a:lnTo>
                    <a:pt x="183" y="164"/>
                  </a:lnTo>
                  <a:lnTo>
                    <a:pt x="170" y="179"/>
                  </a:lnTo>
                  <a:lnTo>
                    <a:pt x="150" y="185"/>
                  </a:lnTo>
                  <a:lnTo>
                    <a:pt x="150" y="209"/>
                  </a:lnTo>
                  <a:lnTo>
                    <a:pt x="145" y="235"/>
                  </a:lnTo>
                  <a:lnTo>
                    <a:pt x="129" y="254"/>
                  </a:lnTo>
                  <a:lnTo>
                    <a:pt x="135" y="284"/>
                  </a:lnTo>
                  <a:lnTo>
                    <a:pt x="126" y="299"/>
                  </a:lnTo>
                  <a:lnTo>
                    <a:pt x="102" y="314"/>
                  </a:lnTo>
                  <a:lnTo>
                    <a:pt x="97" y="343"/>
                  </a:lnTo>
                  <a:lnTo>
                    <a:pt x="86" y="338"/>
                  </a:lnTo>
                  <a:lnTo>
                    <a:pt x="58" y="338"/>
                  </a:lnTo>
                  <a:lnTo>
                    <a:pt x="33" y="323"/>
                  </a:lnTo>
                  <a:lnTo>
                    <a:pt x="0" y="319"/>
                  </a:lnTo>
                  <a:lnTo>
                    <a:pt x="18" y="296"/>
                  </a:lnTo>
                  <a:lnTo>
                    <a:pt x="29" y="265"/>
                  </a:lnTo>
                  <a:lnTo>
                    <a:pt x="49" y="230"/>
                  </a:lnTo>
                  <a:lnTo>
                    <a:pt x="23" y="226"/>
                  </a:lnTo>
                  <a:lnTo>
                    <a:pt x="18" y="195"/>
                  </a:lnTo>
                  <a:lnTo>
                    <a:pt x="33" y="164"/>
                  </a:lnTo>
                  <a:lnTo>
                    <a:pt x="62" y="150"/>
                  </a:lnTo>
                  <a:lnTo>
                    <a:pt x="77" y="110"/>
                  </a:lnTo>
                  <a:lnTo>
                    <a:pt x="97" y="82"/>
                  </a:lnTo>
                  <a:lnTo>
                    <a:pt x="111" y="57"/>
                  </a:lnTo>
                  <a:lnTo>
                    <a:pt x="120" y="10"/>
                  </a:lnTo>
                  <a:lnTo>
                    <a:pt x="126" y="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6" name="Freeform 35"/>
            <p:cNvSpPr>
              <a:spLocks/>
            </p:cNvSpPr>
            <p:nvPr/>
          </p:nvSpPr>
          <p:spPr bwMode="auto">
            <a:xfrm>
              <a:off x="1359" y="2750"/>
              <a:ext cx="208" cy="126"/>
            </a:xfrm>
            <a:custGeom>
              <a:avLst/>
              <a:gdLst>
                <a:gd name="T0" fmla="*/ 44 w 208"/>
                <a:gd name="T1" fmla="*/ 121 h 126"/>
                <a:gd name="T2" fmla="*/ 34 w 208"/>
                <a:gd name="T3" fmla="*/ 108 h 126"/>
                <a:gd name="T4" fmla="*/ 34 w 208"/>
                <a:gd name="T5" fmla="*/ 83 h 126"/>
                <a:gd name="T6" fmla="*/ 19 w 208"/>
                <a:gd name="T7" fmla="*/ 83 h 126"/>
                <a:gd name="T8" fmla="*/ 7 w 208"/>
                <a:gd name="T9" fmla="*/ 96 h 126"/>
                <a:gd name="T10" fmla="*/ 0 w 208"/>
                <a:gd name="T11" fmla="*/ 76 h 126"/>
                <a:gd name="T12" fmla="*/ 26 w 208"/>
                <a:gd name="T13" fmla="*/ 46 h 126"/>
                <a:gd name="T14" fmla="*/ 44 w 208"/>
                <a:gd name="T15" fmla="*/ 21 h 126"/>
                <a:gd name="T16" fmla="*/ 54 w 208"/>
                <a:gd name="T17" fmla="*/ 8 h 126"/>
                <a:gd name="T18" fmla="*/ 69 w 208"/>
                <a:gd name="T19" fmla="*/ 12 h 126"/>
                <a:gd name="T20" fmla="*/ 83 w 208"/>
                <a:gd name="T21" fmla="*/ 0 h 126"/>
                <a:gd name="T22" fmla="*/ 106 w 208"/>
                <a:gd name="T23" fmla="*/ 8 h 126"/>
                <a:gd name="T24" fmla="*/ 147 w 208"/>
                <a:gd name="T25" fmla="*/ 8 h 126"/>
                <a:gd name="T26" fmla="*/ 170 w 208"/>
                <a:gd name="T27" fmla="*/ 21 h 126"/>
                <a:gd name="T28" fmla="*/ 170 w 208"/>
                <a:gd name="T29" fmla="*/ 46 h 126"/>
                <a:gd name="T30" fmla="*/ 174 w 208"/>
                <a:gd name="T31" fmla="*/ 57 h 126"/>
                <a:gd name="T32" fmla="*/ 199 w 208"/>
                <a:gd name="T33" fmla="*/ 66 h 126"/>
                <a:gd name="T34" fmla="*/ 208 w 208"/>
                <a:gd name="T35" fmla="*/ 66 h 126"/>
                <a:gd name="T36" fmla="*/ 192 w 208"/>
                <a:gd name="T37" fmla="*/ 86 h 126"/>
                <a:gd name="T38" fmla="*/ 192 w 208"/>
                <a:gd name="T39" fmla="*/ 108 h 126"/>
                <a:gd name="T40" fmla="*/ 160 w 208"/>
                <a:gd name="T41" fmla="*/ 96 h 126"/>
                <a:gd name="T42" fmla="*/ 150 w 208"/>
                <a:gd name="T43" fmla="*/ 108 h 126"/>
                <a:gd name="T44" fmla="*/ 141 w 208"/>
                <a:gd name="T45" fmla="*/ 126 h 126"/>
                <a:gd name="T46" fmla="*/ 125 w 208"/>
                <a:gd name="T47" fmla="*/ 117 h 126"/>
                <a:gd name="T48" fmla="*/ 116 w 208"/>
                <a:gd name="T49" fmla="*/ 96 h 126"/>
                <a:gd name="T50" fmla="*/ 98 w 208"/>
                <a:gd name="T51" fmla="*/ 101 h 126"/>
                <a:gd name="T52" fmla="*/ 87 w 208"/>
                <a:gd name="T53" fmla="*/ 121 h 126"/>
                <a:gd name="T54" fmla="*/ 44 w 208"/>
                <a:gd name="T55" fmla="*/ 1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126">
                  <a:moveTo>
                    <a:pt x="44" y="121"/>
                  </a:moveTo>
                  <a:lnTo>
                    <a:pt x="34" y="108"/>
                  </a:lnTo>
                  <a:lnTo>
                    <a:pt x="34" y="83"/>
                  </a:lnTo>
                  <a:lnTo>
                    <a:pt x="19" y="83"/>
                  </a:lnTo>
                  <a:lnTo>
                    <a:pt x="7" y="96"/>
                  </a:lnTo>
                  <a:lnTo>
                    <a:pt x="0" y="76"/>
                  </a:lnTo>
                  <a:lnTo>
                    <a:pt x="26" y="46"/>
                  </a:lnTo>
                  <a:lnTo>
                    <a:pt x="44" y="21"/>
                  </a:lnTo>
                  <a:lnTo>
                    <a:pt x="54" y="8"/>
                  </a:lnTo>
                  <a:lnTo>
                    <a:pt x="69" y="12"/>
                  </a:lnTo>
                  <a:lnTo>
                    <a:pt x="83" y="0"/>
                  </a:lnTo>
                  <a:lnTo>
                    <a:pt x="106" y="8"/>
                  </a:lnTo>
                  <a:lnTo>
                    <a:pt x="147" y="8"/>
                  </a:lnTo>
                  <a:lnTo>
                    <a:pt x="170" y="21"/>
                  </a:lnTo>
                  <a:lnTo>
                    <a:pt x="170" y="46"/>
                  </a:lnTo>
                  <a:lnTo>
                    <a:pt x="174" y="57"/>
                  </a:lnTo>
                  <a:lnTo>
                    <a:pt x="199" y="66"/>
                  </a:lnTo>
                  <a:lnTo>
                    <a:pt x="208" y="66"/>
                  </a:lnTo>
                  <a:lnTo>
                    <a:pt x="192" y="86"/>
                  </a:lnTo>
                  <a:lnTo>
                    <a:pt x="192" y="108"/>
                  </a:lnTo>
                  <a:lnTo>
                    <a:pt x="160" y="96"/>
                  </a:lnTo>
                  <a:lnTo>
                    <a:pt x="150" y="108"/>
                  </a:lnTo>
                  <a:lnTo>
                    <a:pt x="141" y="126"/>
                  </a:lnTo>
                  <a:lnTo>
                    <a:pt x="125" y="117"/>
                  </a:lnTo>
                  <a:lnTo>
                    <a:pt x="116" y="96"/>
                  </a:lnTo>
                  <a:lnTo>
                    <a:pt x="98" y="101"/>
                  </a:lnTo>
                  <a:lnTo>
                    <a:pt x="87" y="121"/>
                  </a:lnTo>
                  <a:lnTo>
                    <a:pt x="44" y="121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7" name="Freeform 36"/>
            <p:cNvSpPr>
              <a:spLocks/>
            </p:cNvSpPr>
            <p:nvPr/>
          </p:nvSpPr>
          <p:spPr bwMode="auto">
            <a:xfrm>
              <a:off x="1359" y="2750"/>
              <a:ext cx="208" cy="126"/>
            </a:xfrm>
            <a:custGeom>
              <a:avLst/>
              <a:gdLst>
                <a:gd name="T0" fmla="*/ 44 w 208"/>
                <a:gd name="T1" fmla="*/ 121 h 126"/>
                <a:gd name="T2" fmla="*/ 34 w 208"/>
                <a:gd name="T3" fmla="*/ 108 h 126"/>
                <a:gd name="T4" fmla="*/ 34 w 208"/>
                <a:gd name="T5" fmla="*/ 83 h 126"/>
                <a:gd name="T6" fmla="*/ 19 w 208"/>
                <a:gd name="T7" fmla="*/ 83 h 126"/>
                <a:gd name="T8" fmla="*/ 7 w 208"/>
                <a:gd name="T9" fmla="*/ 96 h 126"/>
                <a:gd name="T10" fmla="*/ 0 w 208"/>
                <a:gd name="T11" fmla="*/ 76 h 126"/>
                <a:gd name="T12" fmla="*/ 26 w 208"/>
                <a:gd name="T13" fmla="*/ 46 h 126"/>
                <a:gd name="T14" fmla="*/ 44 w 208"/>
                <a:gd name="T15" fmla="*/ 21 h 126"/>
                <a:gd name="T16" fmla="*/ 54 w 208"/>
                <a:gd name="T17" fmla="*/ 8 h 126"/>
                <a:gd name="T18" fmla="*/ 69 w 208"/>
                <a:gd name="T19" fmla="*/ 12 h 126"/>
                <a:gd name="T20" fmla="*/ 83 w 208"/>
                <a:gd name="T21" fmla="*/ 0 h 126"/>
                <a:gd name="T22" fmla="*/ 106 w 208"/>
                <a:gd name="T23" fmla="*/ 8 h 126"/>
                <a:gd name="T24" fmla="*/ 147 w 208"/>
                <a:gd name="T25" fmla="*/ 8 h 126"/>
                <a:gd name="T26" fmla="*/ 170 w 208"/>
                <a:gd name="T27" fmla="*/ 21 h 126"/>
                <a:gd name="T28" fmla="*/ 170 w 208"/>
                <a:gd name="T29" fmla="*/ 46 h 126"/>
                <a:gd name="T30" fmla="*/ 174 w 208"/>
                <a:gd name="T31" fmla="*/ 57 h 126"/>
                <a:gd name="T32" fmla="*/ 199 w 208"/>
                <a:gd name="T33" fmla="*/ 66 h 126"/>
                <a:gd name="T34" fmla="*/ 208 w 208"/>
                <a:gd name="T35" fmla="*/ 66 h 126"/>
                <a:gd name="T36" fmla="*/ 192 w 208"/>
                <a:gd name="T37" fmla="*/ 86 h 126"/>
                <a:gd name="T38" fmla="*/ 192 w 208"/>
                <a:gd name="T39" fmla="*/ 108 h 126"/>
                <a:gd name="T40" fmla="*/ 160 w 208"/>
                <a:gd name="T41" fmla="*/ 96 h 126"/>
                <a:gd name="T42" fmla="*/ 150 w 208"/>
                <a:gd name="T43" fmla="*/ 108 h 126"/>
                <a:gd name="T44" fmla="*/ 141 w 208"/>
                <a:gd name="T45" fmla="*/ 126 h 126"/>
                <a:gd name="T46" fmla="*/ 125 w 208"/>
                <a:gd name="T47" fmla="*/ 117 h 126"/>
                <a:gd name="T48" fmla="*/ 116 w 208"/>
                <a:gd name="T49" fmla="*/ 96 h 126"/>
                <a:gd name="T50" fmla="*/ 98 w 208"/>
                <a:gd name="T51" fmla="*/ 101 h 126"/>
                <a:gd name="T52" fmla="*/ 87 w 208"/>
                <a:gd name="T53" fmla="*/ 121 h 126"/>
                <a:gd name="T54" fmla="*/ 44 w 208"/>
                <a:gd name="T55" fmla="*/ 1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126">
                  <a:moveTo>
                    <a:pt x="44" y="121"/>
                  </a:moveTo>
                  <a:lnTo>
                    <a:pt x="34" y="108"/>
                  </a:lnTo>
                  <a:lnTo>
                    <a:pt x="34" y="83"/>
                  </a:lnTo>
                  <a:lnTo>
                    <a:pt x="19" y="83"/>
                  </a:lnTo>
                  <a:lnTo>
                    <a:pt x="7" y="96"/>
                  </a:lnTo>
                  <a:lnTo>
                    <a:pt x="0" y="76"/>
                  </a:lnTo>
                  <a:lnTo>
                    <a:pt x="26" y="46"/>
                  </a:lnTo>
                  <a:lnTo>
                    <a:pt x="44" y="21"/>
                  </a:lnTo>
                  <a:lnTo>
                    <a:pt x="54" y="8"/>
                  </a:lnTo>
                  <a:lnTo>
                    <a:pt x="69" y="12"/>
                  </a:lnTo>
                  <a:lnTo>
                    <a:pt x="83" y="0"/>
                  </a:lnTo>
                  <a:lnTo>
                    <a:pt x="106" y="8"/>
                  </a:lnTo>
                  <a:lnTo>
                    <a:pt x="147" y="8"/>
                  </a:lnTo>
                  <a:lnTo>
                    <a:pt x="170" y="21"/>
                  </a:lnTo>
                  <a:lnTo>
                    <a:pt x="170" y="46"/>
                  </a:lnTo>
                  <a:lnTo>
                    <a:pt x="174" y="57"/>
                  </a:lnTo>
                  <a:lnTo>
                    <a:pt x="199" y="66"/>
                  </a:lnTo>
                  <a:lnTo>
                    <a:pt x="208" y="66"/>
                  </a:lnTo>
                  <a:lnTo>
                    <a:pt x="192" y="86"/>
                  </a:lnTo>
                  <a:lnTo>
                    <a:pt x="192" y="108"/>
                  </a:lnTo>
                  <a:lnTo>
                    <a:pt x="160" y="96"/>
                  </a:lnTo>
                  <a:lnTo>
                    <a:pt x="150" y="108"/>
                  </a:lnTo>
                  <a:lnTo>
                    <a:pt x="141" y="126"/>
                  </a:lnTo>
                  <a:lnTo>
                    <a:pt x="125" y="117"/>
                  </a:lnTo>
                  <a:lnTo>
                    <a:pt x="116" y="96"/>
                  </a:lnTo>
                  <a:lnTo>
                    <a:pt x="98" y="101"/>
                  </a:lnTo>
                  <a:lnTo>
                    <a:pt x="87" y="121"/>
                  </a:lnTo>
                  <a:lnTo>
                    <a:pt x="44" y="1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8" name="Freeform 37"/>
            <p:cNvSpPr>
              <a:spLocks/>
            </p:cNvSpPr>
            <p:nvPr/>
          </p:nvSpPr>
          <p:spPr bwMode="auto">
            <a:xfrm>
              <a:off x="1528" y="2771"/>
              <a:ext cx="14" cy="35"/>
            </a:xfrm>
            <a:custGeom>
              <a:avLst/>
              <a:gdLst>
                <a:gd name="T0" fmla="*/ 5 w 14"/>
                <a:gd name="T1" fmla="*/ 35 h 35"/>
                <a:gd name="T2" fmla="*/ 14 w 14"/>
                <a:gd name="T3" fmla="*/ 20 h 35"/>
                <a:gd name="T4" fmla="*/ 0 w 14"/>
                <a:gd name="T5" fmla="*/ 0 h 35"/>
                <a:gd name="T6" fmla="*/ 0 w 14"/>
                <a:gd name="T7" fmla="*/ 25 h 35"/>
                <a:gd name="T8" fmla="*/ 5 w 1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5">
                  <a:moveTo>
                    <a:pt x="5" y="35"/>
                  </a:moveTo>
                  <a:lnTo>
                    <a:pt x="14" y="2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89" name="Freeform 38"/>
            <p:cNvSpPr>
              <a:spLocks/>
            </p:cNvSpPr>
            <p:nvPr/>
          </p:nvSpPr>
          <p:spPr bwMode="auto">
            <a:xfrm>
              <a:off x="1528" y="2771"/>
              <a:ext cx="14" cy="35"/>
            </a:xfrm>
            <a:custGeom>
              <a:avLst/>
              <a:gdLst>
                <a:gd name="T0" fmla="*/ 5 w 14"/>
                <a:gd name="T1" fmla="*/ 35 h 35"/>
                <a:gd name="T2" fmla="*/ 14 w 14"/>
                <a:gd name="T3" fmla="*/ 20 h 35"/>
                <a:gd name="T4" fmla="*/ 0 w 14"/>
                <a:gd name="T5" fmla="*/ 0 h 35"/>
                <a:gd name="T6" fmla="*/ 0 w 14"/>
                <a:gd name="T7" fmla="*/ 25 h 35"/>
                <a:gd name="T8" fmla="*/ 5 w 1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5">
                  <a:moveTo>
                    <a:pt x="5" y="35"/>
                  </a:moveTo>
                  <a:lnTo>
                    <a:pt x="14" y="2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0" name="Freeform 39"/>
            <p:cNvSpPr>
              <a:spLocks/>
            </p:cNvSpPr>
            <p:nvPr/>
          </p:nvSpPr>
          <p:spPr bwMode="auto">
            <a:xfrm>
              <a:off x="1704" y="2821"/>
              <a:ext cx="141" cy="109"/>
            </a:xfrm>
            <a:custGeom>
              <a:avLst/>
              <a:gdLst>
                <a:gd name="T0" fmla="*/ 0 w 141"/>
                <a:gd name="T1" fmla="*/ 104 h 109"/>
                <a:gd name="T2" fmla="*/ 14 w 141"/>
                <a:gd name="T3" fmla="*/ 100 h 109"/>
                <a:gd name="T4" fmla="*/ 14 w 141"/>
                <a:gd name="T5" fmla="*/ 95 h 109"/>
                <a:gd name="T6" fmla="*/ 26 w 141"/>
                <a:gd name="T7" fmla="*/ 90 h 109"/>
                <a:gd name="T8" fmla="*/ 14 w 141"/>
                <a:gd name="T9" fmla="*/ 79 h 109"/>
                <a:gd name="T10" fmla="*/ 9 w 141"/>
                <a:gd name="T11" fmla="*/ 54 h 109"/>
                <a:gd name="T12" fmla="*/ 9 w 141"/>
                <a:gd name="T13" fmla="*/ 36 h 109"/>
                <a:gd name="T14" fmla="*/ 14 w 141"/>
                <a:gd name="T15" fmla="*/ 29 h 109"/>
                <a:gd name="T16" fmla="*/ 48 w 141"/>
                <a:gd name="T17" fmla="*/ 36 h 109"/>
                <a:gd name="T18" fmla="*/ 83 w 141"/>
                <a:gd name="T19" fmla="*/ 15 h 109"/>
                <a:gd name="T20" fmla="*/ 97 w 141"/>
                <a:gd name="T21" fmla="*/ 15 h 109"/>
                <a:gd name="T22" fmla="*/ 113 w 141"/>
                <a:gd name="T23" fmla="*/ 11 h 109"/>
                <a:gd name="T24" fmla="*/ 131 w 141"/>
                <a:gd name="T25" fmla="*/ 0 h 109"/>
                <a:gd name="T26" fmla="*/ 141 w 141"/>
                <a:gd name="T27" fmla="*/ 11 h 109"/>
                <a:gd name="T28" fmla="*/ 131 w 141"/>
                <a:gd name="T29" fmla="*/ 15 h 109"/>
                <a:gd name="T30" fmla="*/ 131 w 141"/>
                <a:gd name="T31" fmla="*/ 25 h 109"/>
                <a:gd name="T32" fmla="*/ 97 w 141"/>
                <a:gd name="T33" fmla="*/ 40 h 109"/>
                <a:gd name="T34" fmla="*/ 83 w 141"/>
                <a:gd name="T35" fmla="*/ 100 h 109"/>
                <a:gd name="T36" fmla="*/ 48 w 141"/>
                <a:gd name="T37" fmla="*/ 90 h 109"/>
                <a:gd name="T38" fmla="*/ 14 w 141"/>
                <a:gd name="T39" fmla="*/ 109 h 109"/>
                <a:gd name="T40" fmla="*/ 0 w 141"/>
                <a:gd name="T41" fmla="*/ 10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09">
                  <a:moveTo>
                    <a:pt x="0" y="104"/>
                  </a:moveTo>
                  <a:lnTo>
                    <a:pt x="14" y="100"/>
                  </a:lnTo>
                  <a:lnTo>
                    <a:pt x="14" y="95"/>
                  </a:lnTo>
                  <a:lnTo>
                    <a:pt x="26" y="90"/>
                  </a:lnTo>
                  <a:lnTo>
                    <a:pt x="14" y="79"/>
                  </a:lnTo>
                  <a:lnTo>
                    <a:pt x="9" y="54"/>
                  </a:lnTo>
                  <a:lnTo>
                    <a:pt x="9" y="36"/>
                  </a:lnTo>
                  <a:lnTo>
                    <a:pt x="14" y="29"/>
                  </a:lnTo>
                  <a:lnTo>
                    <a:pt x="48" y="36"/>
                  </a:lnTo>
                  <a:lnTo>
                    <a:pt x="83" y="15"/>
                  </a:lnTo>
                  <a:lnTo>
                    <a:pt x="97" y="15"/>
                  </a:lnTo>
                  <a:lnTo>
                    <a:pt x="113" y="11"/>
                  </a:lnTo>
                  <a:lnTo>
                    <a:pt x="131" y="0"/>
                  </a:lnTo>
                  <a:lnTo>
                    <a:pt x="141" y="11"/>
                  </a:lnTo>
                  <a:lnTo>
                    <a:pt x="131" y="15"/>
                  </a:lnTo>
                  <a:lnTo>
                    <a:pt x="131" y="25"/>
                  </a:lnTo>
                  <a:lnTo>
                    <a:pt x="97" y="40"/>
                  </a:lnTo>
                  <a:lnTo>
                    <a:pt x="83" y="100"/>
                  </a:lnTo>
                  <a:lnTo>
                    <a:pt x="48" y="90"/>
                  </a:lnTo>
                  <a:lnTo>
                    <a:pt x="14" y="109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1" name="Freeform 40"/>
            <p:cNvSpPr>
              <a:spLocks/>
            </p:cNvSpPr>
            <p:nvPr/>
          </p:nvSpPr>
          <p:spPr bwMode="auto">
            <a:xfrm>
              <a:off x="1704" y="2821"/>
              <a:ext cx="141" cy="109"/>
            </a:xfrm>
            <a:custGeom>
              <a:avLst/>
              <a:gdLst>
                <a:gd name="T0" fmla="*/ 0 w 141"/>
                <a:gd name="T1" fmla="*/ 104 h 109"/>
                <a:gd name="T2" fmla="*/ 14 w 141"/>
                <a:gd name="T3" fmla="*/ 100 h 109"/>
                <a:gd name="T4" fmla="*/ 14 w 141"/>
                <a:gd name="T5" fmla="*/ 95 h 109"/>
                <a:gd name="T6" fmla="*/ 26 w 141"/>
                <a:gd name="T7" fmla="*/ 90 h 109"/>
                <a:gd name="T8" fmla="*/ 14 w 141"/>
                <a:gd name="T9" fmla="*/ 79 h 109"/>
                <a:gd name="T10" fmla="*/ 9 w 141"/>
                <a:gd name="T11" fmla="*/ 54 h 109"/>
                <a:gd name="T12" fmla="*/ 9 w 141"/>
                <a:gd name="T13" fmla="*/ 36 h 109"/>
                <a:gd name="T14" fmla="*/ 14 w 141"/>
                <a:gd name="T15" fmla="*/ 29 h 109"/>
                <a:gd name="T16" fmla="*/ 48 w 141"/>
                <a:gd name="T17" fmla="*/ 36 h 109"/>
                <a:gd name="T18" fmla="*/ 83 w 141"/>
                <a:gd name="T19" fmla="*/ 15 h 109"/>
                <a:gd name="T20" fmla="*/ 97 w 141"/>
                <a:gd name="T21" fmla="*/ 15 h 109"/>
                <a:gd name="T22" fmla="*/ 113 w 141"/>
                <a:gd name="T23" fmla="*/ 11 h 109"/>
                <a:gd name="T24" fmla="*/ 131 w 141"/>
                <a:gd name="T25" fmla="*/ 0 h 109"/>
                <a:gd name="T26" fmla="*/ 141 w 141"/>
                <a:gd name="T27" fmla="*/ 11 h 109"/>
                <a:gd name="T28" fmla="*/ 131 w 141"/>
                <a:gd name="T29" fmla="*/ 15 h 109"/>
                <a:gd name="T30" fmla="*/ 131 w 141"/>
                <a:gd name="T31" fmla="*/ 25 h 109"/>
                <a:gd name="T32" fmla="*/ 97 w 141"/>
                <a:gd name="T33" fmla="*/ 40 h 109"/>
                <a:gd name="T34" fmla="*/ 83 w 141"/>
                <a:gd name="T35" fmla="*/ 100 h 109"/>
                <a:gd name="T36" fmla="*/ 48 w 141"/>
                <a:gd name="T37" fmla="*/ 90 h 109"/>
                <a:gd name="T38" fmla="*/ 14 w 141"/>
                <a:gd name="T39" fmla="*/ 109 h 109"/>
                <a:gd name="T40" fmla="*/ 0 w 141"/>
                <a:gd name="T41" fmla="*/ 10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09">
                  <a:moveTo>
                    <a:pt x="0" y="104"/>
                  </a:moveTo>
                  <a:lnTo>
                    <a:pt x="14" y="100"/>
                  </a:lnTo>
                  <a:lnTo>
                    <a:pt x="14" y="95"/>
                  </a:lnTo>
                  <a:lnTo>
                    <a:pt x="26" y="90"/>
                  </a:lnTo>
                  <a:lnTo>
                    <a:pt x="14" y="79"/>
                  </a:lnTo>
                  <a:lnTo>
                    <a:pt x="9" y="54"/>
                  </a:lnTo>
                  <a:lnTo>
                    <a:pt x="9" y="36"/>
                  </a:lnTo>
                  <a:lnTo>
                    <a:pt x="14" y="29"/>
                  </a:lnTo>
                  <a:lnTo>
                    <a:pt x="48" y="36"/>
                  </a:lnTo>
                  <a:lnTo>
                    <a:pt x="83" y="15"/>
                  </a:lnTo>
                  <a:lnTo>
                    <a:pt x="97" y="15"/>
                  </a:lnTo>
                  <a:lnTo>
                    <a:pt x="113" y="11"/>
                  </a:lnTo>
                  <a:lnTo>
                    <a:pt x="131" y="0"/>
                  </a:lnTo>
                  <a:lnTo>
                    <a:pt x="141" y="11"/>
                  </a:lnTo>
                  <a:lnTo>
                    <a:pt x="131" y="15"/>
                  </a:lnTo>
                  <a:lnTo>
                    <a:pt x="131" y="25"/>
                  </a:lnTo>
                  <a:lnTo>
                    <a:pt x="97" y="40"/>
                  </a:lnTo>
                  <a:lnTo>
                    <a:pt x="83" y="100"/>
                  </a:lnTo>
                  <a:lnTo>
                    <a:pt x="48" y="90"/>
                  </a:lnTo>
                  <a:lnTo>
                    <a:pt x="14" y="109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2" name="Freeform 41"/>
            <p:cNvSpPr>
              <a:spLocks/>
            </p:cNvSpPr>
            <p:nvPr/>
          </p:nvSpPr>
          <p:spPr bwMode="auto">
            <a:xfrm>
              <a:off x="2067" y="3118"/>
              <a:ext cx="126" cy="114"/>
            </a:xfrm>
            <a:custGeom>
              <a:avLst/>
              <a:gdLst>
                <a:gd name="T0" fmla="*/ 92 w 126"/>
                <a:gd name="T1" fmla="*/ 5 h 114"/>
                <a:gd name="T2" fmla="*/ 92 w 126"/>
                <a:gd name="T3" fmla="*/ 11 h 114"/>
                <a:gd name="T4" fmla="*/ 116 w 126"/>
                <a:gd name="T5" fmla="*/ 26 h 114"/>
                <a:gd name="T6" fmla="*/ 126 w 126"/>
                <a:gd name="T7" fmla="*/ 71 h 114"/>
                <a:gd name="T8" fmla="*/ 112 w 126"/>
                <a:gd name="T9" fmla="*/ 87 h 114"/>
                <a:gd name="T10" fmla="*/ 92 w 126"/>
                <a:gd name="T11" fmla="*/ 89 h 114"/>
                <a:gd name="T12" fmla="*/ 43 w 126"/>
                <a:gd name="T13" fmla="*/ 111 h 114"/>
                <a:gd name="T14" fmla="*/ 30 w 126"/>
                <a:gd name="T15" fmla="*/ 114 h 114"/>
                <a:gd name="T16" fmla="*/ 11 w 126"/>
                <a:gd name="T17" fmla="*/ 100 h 114"/>
                <a:gd name="T18" fmla="*/ 0 w 126"/>
                <a:gd name="T19" fmla="*/ 81 h 114"/>
                <a:gd name="T20" fmla="*/ 0 w 126"/>
                <a:gd name="T21" fmla="*/ 51 h 114"/>
                <a:gd name="T22" fmla="*/ 0 w 126"/>
                <a:gd name="T23" fmla="*/ 41 h 114"/>
                <a:gd name="T24" fmla="*/ 6 w 126"/>
                <a:gd name="T25" fmla="*/ 36 h 114"/>
                <a:gd name="T26" fmla="*/ 6 w 126"/>
                <a:gd name="T27" fmla="*/ 26 h 114"/>
                <a:gd name="T28" fmla="*/ 25 w 126"/>
                <a:gd name="T29" fmla="*/ 11 h 114"/>
                <a:gd name="T30" fmla="*/ 40 w 126"/>
                <a:gd name="T31" fmla="*/ 0 h 114"/>
                <a:gd name="T32" fmla="*/ 84 w 126"/>
                <a:gd name="T33" fmla="*/ 0 h 114"/>
                <a:gd name="T34" fmla="*/ 92 w 126"/>
                <a:gd name="T35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14">
                  <a:moveTo>
                    <a:pt x="92" y="5"/>
                  </a:moveTo>
                  <a:lnTo>
                    <a:pt x="92" y="11"/>
                  </a:lnTo>
                  <a:lnTo>
                    <a:pt x="116" y="26"/>
                  </a:lnTo>
                  <a:lnTo>
                    <a:pt x="126" y="71"/>
                  </a:lnTo>
                  <a:lnTo>
                    <a:pt x="112" y="87"/>
                  </a:lnTo>
                  <a:lnTo>
                    <a:pt x="92" y="89"/>
                  </a:lnTo>
                  <a:lnTo>
                    <a:pt x="43" y="111"/>
                  </a:lnTo>
                  <a:lnTo>
                    <a:pt x="30" y="114"/>
                  </a:lnTo>
                  <a:lnTo>
                    <a:pt x="11" y="100"/>
                  </a:lnTo>
                  <a:lnTo>
                    <a:pt x="0" y="8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6" y="36"/>
                  </a:lnTo>
                  <a:lnTo>
                    <a:pt x="6" y="26"/>
                  </a:lnTo>
                  <a:lnTo>
                    <a:pt x="25" y="11"/>
                  </a:lnTo>
                  <a:lnTo>
                    <a:pt x="40" y="0"/>
                  </a:lnTo>
                  <a:lnTo>
                    <a:pt x="84" y="0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3" name="Freeform 42"/>
            <p:cNvSpPr>
              <a:spLocks/>
            </p:cNvSpPr>
            <p:nvPr/>
          </p:nvSpPr>
          <p:spPr bwMode="auto">
            <a:xfrm>
              <a:off x="2067" y="3118"/>
              <a:ext cx="126" cy="114"/>
            </a:xfrm>
            <a:custGeom>
              <a:avLst/>
              <a:gdLst>
                <a:gd name="T0" fmla="*/ 92 w 126"/>
                <a:gd name="T1" fmla="*/ 5 h 114"/>
                <a:gd name="T2" fmla="*/ 92 w 126"/>
                <a:gd name="T3" fmla="*/ 11 h 114"/>
                <a:gd name="T4" fmla="*/ 116 w 126"/>
                <a:gd name="T5" fmla="*/ 26 h 114"/>
                <a:gd name="T6" fmla="*/ 126 w 126"/>
                <a:gd name="T7" fmla="*/ 71 h 114"/>
                <a:gd name="T8" fmla="*/ 112 w 126"/>
                <a:gd name="T9" fmla="*/ 87 h 114"/>
                <a:gd name="T10" fmla="*/ 92 w 126"/>
                <a:gd name="T11" fmla="*/ 89 h 114"/>
                <a:gd name="T12" fmla="*/ 43 w 126"/>
                <a:gd name="T13" fmla="*/ 111 h 114"/>
                <a:gd name="T14" fmla="*/ 30 w 126"/>
                <a:gd name="T15" fmla="*/ 114 h 114"/>
                <a:gd name="T16" fmla="*/ 11 w 126"/>
                <a:gd name="T17" fmla="*/ 100 h 114"/>
                <a:gd name="T18" fmla="*/ 0 w 126"/>
                <a:gd name="T19" fmla="*/ 81 h 114"/>
                <a:gd name="T20" fmla="*/ 0 w 126"/>
                <a:gd name="T21" fmla="*/ 51 h 114"/>
                <a:gd name="T22" fmla="*/ 0 w 126"/>
                <a:gd name="T23" fmla="*/ 41 h 114"/>
                <a:gd name="T24" fmla="*/ 6 w 126"/>
                <a:gd name="T25" fmla="*/ 36 h 114"/>
                <a:gd name="T26" fmla="*/ 6 w 126"/>
                <a:gd name="T27" fmla="*/ 26 h 114"/>
                <a:gd name="T28" fmla="*/ 25 w 126"/>
                <a:gd name="T29" fmla="*/ 11 h 114"/>
                <a:gd name="T30" fmla="*/ 40 w 126"/>
                <a:gd name="T31" fmla="*/ 0 h 114"/>
                <a:gd name="T32" fmla="*/ 84 w 126"/>
                <a:gd name="T33" fmla="*/ 0 h 114"/>
                <a:gd name="T34" fmla="*/ 92 w 126"/>
                <a:gd name="T35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14">
                  <a:moveTo>
                    <a:pt x="92" y="5"/>
                  </a:moveTo>
                  <a:lnTo>
                    <a:pt x="92" y="11"/>
                  </a:lnTo>
                  <a:lnTo>
                    <a:pt x="116" y="26"/>
                  </a:lnTo>
                  <a:lnTo>
                    <a:pt x="126" y="71"/>
                  </a:lnTo>
                  <a:lnTo>
                    <a:pt x="112" y="87"/>
                  </a:lnTo>
                  <a:lnTo>
                    <a:pt x="92" y="89"/>
                  </a:lnTo>
                  <a:lnTo>
                    <a:pt x="43" y="111"/>
                  </a:lnTo>
                  <a:lnTo>
                    <a:pt x="30" y="114"/>
                  </a:lnTo>
                  <a:lnTo>
                    <a:pt x="11" y="100"/>
                  </a:lnTo>
                  <a:lnTo>
                    <a:pt x="0" y="81"/>
                  </a:lnTo>
                  <a:lnTo>
                    <a:pt x="0" y="51"/>
                  </a:lnTo>
                  <a:lnTo>
                    <a:pt x="0" y="41"/>
                  </a:lnTo>
                  <a:lnTo>
                    <a:pt x="6" y="36"/>
                  </a:lnTo>
                  <a:lnTo>
                    <a:pt x="6" y="26"/>
                  </a:lnTo>
                  <a:lnTo>
                    <a:pt x="25" y="11"/>
                  </a:lnTo>
                  <a:lnTo>
                    <a:pt x="40" y="0"/>
                  </a:lnTo>
                  <a:lnTo>
                    <a:pt x="84" y="0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4" name="Freeform 43"/>
            <p:cNvSpPr>
              <a:spLocks/>
            </p:cNvSpPr>
            <p:nvPr/>
          </p:nvSpPr>
          <p:spPr bwMode="auto">
            <a:xfrm>
              <a:off x="1704" y="2832"/>
              <a:ext cx="296" cy="302"/>
            </a:xfrm>
            <a:custGeom>
              <a:avLst/>
              <a:gdLst>
                <a:gd name="T0" fmla="*/ 240 w 296"/>
                <a:gd name="T1" fmla="*/ 302 h 302"/>
                <a:gd name="T2" fmla="*/ 226 w 296"/>
                <a:gd name="T3" fmla="*/ 292 h 302"/>
                <a:gd name="T4" fmla="*/ 198 w 296"/>
                <a:gd name="T5" fmla="*/ 263 h 302"/>
                <a:gd name="T6" fmla="*/ 159 w 296"/>
                <a:gd name="T7" fmla="*/ 238 h 302"/>
                <a:gd name="T8" fmla="*/ 129 w 296"/>
                <a:gd name="T9" fmla="*/ 235 h 302"/>
                <a:gd name="T10" fmla="*/ 115 w 296"/>
                <a:gd name="T11" fmla="*/ 212 h 302"/>
                <a:gd name="T12" fmla="*/ 86 w 296"/>
                <a:gd name="T13" fmla="*/ 199 h 302"/>
                <a:gd name="T14" fmla="*/ 86 w 296"/>
                <a:gd name="T15" fmla="*/ 174 h 302"/>
                <a:gd name="T16" fmla="*/ 71 w 296"/>
                <a:gd name="T17" fmla="*/ 153 h 302"/>
                <a:gd name="T18" fmla="*/ 71 w 296"/>
                <a:gd name="T19" fmla="*/ 128 h 302"/>
                <a:gd name="T20" fmla="*/ 38 w 296"/>
                <a:gd name="T21" fmla="*/ 103 h 302"/>
                <a:gd name="T22" fmla="*/ 34 w 296"/>
                <a:gd name="T23" fmla="*/ 124 h 302"/>
                <a:gd name="T24" fmla="*/ 20 w 296"/>
                <a:gd name="T25" fmla="*/ 138 h 302"/>
                <a:gd name="T26" fmla="*/ 5 w 296"/>
                <a:gd name="T27" fmla="*/ 119 h 302"/>
                <a:gd name="T28" fmla="*/ 0 w 296"/>
                <a:gd name="T29" fmla="*/ 93 h 302"/>
                <a:gd name="T30" fmla="*/ 14 w 296"/>
                <a:gd name="T31" fmla="*/ 99 h 302"/>
                <a:gd name="T32" fmla="*/ 47 w 296"/>
                <a:gd name="T33" fmla="*/ 78 h 302"/>
                <a:gd name="T34" fmla="*/ 82 w 296"/>
                <a:gd name="T35" fmla="*/ 89 h 302"/>
                <a:gd name="T36" fmla="*/ 95 w 296"/>
                <a:gd name="T37" fmla="*/ 30 h 302"/>
                <a:gd name="T38" fmla="*/ 129 w 296"/>
                <a:gd name="T39" fmla="*/ 14 h 302"/>
                <a:gd name="T40" fmla="*/ 129 w 296"/>
                <a:gd name="T41" fmla="*/ 3 h 302"/>
                <a:gd name="T42" fmla="*/ 140 w 296"/>
                <a:gd name="T43" fmla="*/ 0 h 302"/>
                <a:gd name="T44" fmla="*/ 182 w 296"/>
                <a:gd name="T45" fmla="*/ 44 h 302"/>
                <a:gd name="T46" fmla="*/ 217 w 296"/>
                <a:gd name="T47" fmla="*/ 68 h 302"/>
                <a:gd name="T48" fmla="*/ 231 w 296"/>
                <a:gd name="T49" fmla="*/ 64 h 302"/>
                <a:gd name="T50" fmla="*/ 254 w 296"/>
                <a:gd name="T51" fmla="*/ 53 h 302"/>
                <a:gd name="T52" fmla="*/ 264 w 296"/>
                <a:gd name="T53" fmla="*/ 64 h 302"/>
                <a:gd name="T54" fmla="*/ 269 w 296"/>
                <a:gd name="T55" fmla="*/ 89 h 302"/>
                <a:gd name="T56" fmla="*/ 296 w 296"/>
                <a:gd name="T57" fmla="*/ 103 h 302"/>
                <a:gd name="T58" fmla="*/ 283 w 296"/>
                <a:gd name="T59" fmla="*/ 110 h 302"/>
                <a:gd name="T60" fmla="*/ 277 w 296"/>
                <a:gd name="T61" fmla="*/ 119 h 302"/>
                <a:gd name="T62" fmla="*/ 269 w 296"/>
                <a:gd name="T63" fmla="*/ 124 h 302"/>
                <a:gd name="T64" fmla="*/ 254 w 296"/>
                <a:gd name="T65" fmla="*/ 110 h 302"/>
                <a:gd name="T66" fmla="*/ 222 w 296"/>
                <a:gd name="T67" fmla="*/ 110 h 302"/>
                <a:gd name="T68" fmla="*/ 172 w 296"/>
                <a:gd name="T69" fmla="*/ 99 h 302"/>
                <a:gd name="T70" fmla="*/ 149 w 296"/>
                <a:gd name="T71" fmla="*/ 99 h 302"/>
                <a:gd name="T72" fmla="*/ 140 w 296"/>
                <a:gd name="T73" fmla="*/ 115 h 302"/>
                <a:gd name="T74" fmla="*/ 120 w 296"/>
                <a:gd name="T75" fmla="*/ 93 h 302"/>
                <a:gd name="T76" fmla="*/ 111 w 296"/>
                <a:gd name="T77" fmla="*/ 128 h 302"/>
                <a:gd name="T78" fmla="*/ 125 w 296"/>
                <a:gd name="T79" fmla="*/ 138 h 302"/>
                <a:gd name="T80" fmla="*/ 129 w 296"/>
                <a:gd name="T81" fmla="*/ 168 h 302"/>
                <a:gd name="T82" fmla="*/ 172 w 296"/>
                <a:gd name="T83" fmla="*/ 217 h 302"/>
                <a:gd name="T84" fmla="*/ 186 w 296"/>
                <a:gd name="T85" fmla="*/ 224 h 302"/>
                <a:gd name="T86" fmla="*/ 186 w 296"/>
                <a:gd name="T87" fmla="*/ 235 h 302"/>
                <a:gd name="T88" fmla="*/ 211 w 296"/>
                <a:gd name="T89" fmla="*/ 260 h 302"/>
                <a:gd name="T90" fmla="*/ 249 w 296"/>
                <a:gd name="T91" fmla="*/ 287 h 302"/>
                <a:gd name="T92" fmla="*/ 240 w 296"/>
                <a:gd name="T9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6" h="302">
                  <a:moveTo>
                    <a:pt x="240" y="302"/>
                  </a:moveTo>
                  <a:lnTo>
                    <a:pt x="226" y="292"/>
                  </a:lnTo>
                  <a:lnTo>
                    <a:pt x="198" y="263"/>
                  </a:lnTo>
                  <a:lnTo>
                    <a:pt x="159" y="238"/>
                  </a:lnTo>
                  <a:lnTo>
                    <a:pt x="129" y="235"/>
                  </a:lnTo>
                  <a:lnTo>
                    <a:pt x="115" y="212"/>
                  </a:lnTo>
                  <a:lnTo>
                    <a:pt x="86" y="199"/>
                  </a:lnTo>
                  <a:lnTo>
                    <a:pt x="86" y="174"/>
                  </a:lnTo>
                  <a:lnTo>
                    <a:pt x="71" y="153"/>
                  </a:lnTo>
                  <a:lnTo>
                    <a:pt x="71" y="128"/>
                  </a:lnTo>
                  <a:lnTo>
                    <a:pt x="38" y="103"/>
                  </a:lnTo>
                  <a:lnTo>
                    <a:pt x="34" y="124"/>
                  </a:lnTo>
                  <a:lnTo>
                    <a:pt x="20" y="138"/>
                  </a:lnTo>
                  <a:lnTo>
                    <a:pt x="5" y="119"/>
                  </a:lnTo>
                  <a:lnTo>
                    <a:pt x="0" y="93"/>
                  </a:lnTo>
                  <a:lnTo>
                    <a:pt x="14" y="99"/>
                  </a:lnTo>
                  <a:lnTo>
                    <a:pt x="47" y="78"/>
                  </a:lnTo>
                  <a:lnTo>
                    <a:pt x="82" y="89"/>
                  </a:lnTo>
                  <a:lnTo>
                    <a:pt x="95" y="30"/>
                  </a:lnTo>
                  <a:lnTo>
                    <a:pt x="129" y="14"/>
                  </a:lnTo>
                  <a:lnTo>
                    <a:pt x="129" y="3"/>
                  </a:lnTo>
                  <a:lnTo>
                    <a:pt x="140" y="0"/>
                  </a:lnTo>
                  <a:lnTo>
                    <a:pt x="182" y="44"/>
                  </a:lnTo>
                  <a:lnTo>
                    <a:pt x="217" y="68"/>
                  </a:lnTo>
                  <a:lnTo>
                    <a:pt x="231" y="64"/>
                  </a:lnTo>
                  <a:lnTo>
                    <a:pt x="254" y="53"/>
                  </a:lnTo>
                  <a:lnTo>
                    <a:pt x="264" y="64"/>
                  </a:lnTo>
                  <a:lnTo>
                    <a:pt x="269" y="89"/>
                  </a:lnTo>
                  <a:lnTo>
                    <a:pt x="296" y="103"/>
                  </a:lnTo>
                  <a:lnTo>
                    <a:pt x="283" y="110"/>
                  </a:lnTo>
                  <a:lnTo>
                    <a:pt x="277" y="119"/>
                  </a:lnTo>
                  <a:lnTo>
                    <a:pt x="269" y="124"/>
                  </a:lnTo>
                  <a:lnTo>
                    <a:pt x="254" y="110"/>
                  </a:lnTo>
                  <a:lnTo>
                    <a:pt x="222" y="110"/>
                  </a:lnTo>
                  <a:lnTo>
                    <a:pt x="172" y="99"/>
                  </a:lnTo>
                  <a:lnTo>
                    <a:pt x="149" y="99"/>
                  </a:lnTo>
                  <a:lnTo>
                    <a:pt x="140" y="115"/>
                  </a:lnTo>
                  <a:lnTo>
                    <a:pt x="120" y="93"/>
                  </a:lnTo>
                  <a:lnTo>
                    <a:pt x="111" y="128"/>
                  </a:lnTo>
                  <a:lnTo>
                    <a:pt x="125" y="138"/>
                  </a:lnTo>
                  <a:lnTo>
                    <a:pt x="129" y="168"/>
                  </a:lnTo>
                  <a:lnTo>
                    <a:pt x="172" y="217"/>
                  </a:lnTo>
                  <a:lnTo>
                    <a:pt x="186" y="224"/>
                  </a:lnTo>
                  <a:lnTo>
                    <a:pt x="186" y="235"/>
                  </a:lnTo>
                  <a:lnTo>
                    <a:pt x="211" y="260"/>
                  </a:lnTo>
                  <a:lnTo>
                    <a:pt x="249" y="287"/>
                  </a:lnTo>
                  <a:lnTo>
                    <a:pt x="240" y="302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5" name="Freeform 44"/>
            <p:cNvSpPr>
              <a:spLocks/>
            </p:cNvSpPr>
            <p:nvPr/>
          </p:nvSpPr>
          <p:spPr bwMode="auto">
            <a:xfrm>
              <a:off x="1704" y="2832"/>
              <a:ext cx="296" cy="302"/>
            </a:xfrm>
            <a:custGeom>
              <a:avLst/>
              <a:gdLst>
                <a:gd name="T0" fmla="*/ 240 w 296"/>
                <a:gd name="T1" fmla="*/ 302 h 302"/>
                <a:gd name="T2" fmla="*/ 226 w 296"/>
                <a:gd name="T3" fmla="*/ 292 h 302"/>
                <a:gd name="T4" fmla="*/ 198 w 296"/>
                <a:gd name="T5" fmla="*/ 263 h 302"/>
                <a:gd name="T6" fmla="*/ 159 w 296"/>
                <a:gd name="T7" fmla="*/ 238 h 302"/>
                <a:gd name="T8" fmla="*/ 129 w 296"/>
                <a:gd name="T9" fmla="*/ 235 h 302"/>
                <a:gd name="T10" fmla="*/ 115 w 296"/>
                <a:gd name="T11" fmla="*/ 212 h 302"/>
                <a:gd name="T12" fmla="*/ 86 w 296"/>
                <a:gd name="T13" fmla="*/ 199 h 302"/>
                <a:gd name="T14" fmla="*/ 86 w 296"/>
                <a:gd name="T15" fmla="*/ 174 h 302"/>
                <a:gd name="T16" fmla="*/ 71 w 296"/>
                <a:gd name="T17" fmla="*/ 153 h 302"/>
                <a:gd name="T18" fmla="*/ 71 w 296"/>
                <a:gd name="T19" fmla="*/ 128 h 302"/>
                <a:gd name="T20" fmla="*/ 38 w 296"/>
                <a:gd name="T21" fmla="*/ 103 h 302"/>
                <a:gd name="T22" fmla="*/ 34 w 296"/>
                <a:gd name="T23" fmla="*/ 124 h 302"/>
                <a:gd name="T24" fmla="*/ 20 w 296"/>
                <a:gd name="T25" fmla="*/ 138 h 302"/>
                <a:gd name="T26" fmla="*/ 5 w 296"/>
                <a:gd name="T27" fmla="*/ 119 h 302"/>
                <a:gd name="T28" fmla="*/ 0 w 296"/>
                <a:gd name="T29" fmla="*/ 93 h 302"/>
                <a:gd name="T30" fmla="*/ 14 w 296"/>
                <a:gd name="T31" fmla="*/ 99 h 302"/>
                <a:gd name="T32" fmla="*/ 47 w 296"/>
                <a:gd name="T33" fmla="*/ 78 h 302"/>
                <a:gd name="T34" fmla="*/ 82 w 296"/>
                <a:gd name="T35" fmla="*/ 89 h 302"/>
                <a:gd name="T36" fmla="*/ 95 w 296"/>
                <a:gd name="T37" fmla="*/ 30 h 302"/>
                <a:gd name="T38" fmla="*/ 129 w 296"/>
                <a:gd name="T39" fmla="*/ 14 h 302"/>
                <a:gd name="T40" fmla="*/ 129 w 296"/>
                <a:gd name="T41" fmla="*/ 3 h 302"/>
                <a:gd name="T42" fmla="*/ 140 w 296"/>
                <a:gd name="T43" fmla="*/ 0 h 302"/>
                <a:gd name="T44" fmla="*/ 182 w 296"/>
                <a:gd name="T45" fmla="*/ 44 h 302"/>
                <a:gd name="T46" fmla="*/ 217 w 296"/>
                <a:gd name="T47" fmla="*/ 68 h 302"/>
                <a:gd name="T48" fmla="*/ 231 w 296"/>
                <a:gd name="T49" fmla="*/ 64 h 302"/>
                <a:gd name="T50" fmla="*/ 254 w 296"/>
                <a:gd name="T51" fmla="*/ 53 h 302"/>
                <a:gd name="T52" fmla="*/ 264 w 296"/>
                <a:gd name="T53" fmla="*/ 64 h 302"/>
                <a:gd name="T54" fmla="*/ 269 w 296"/>
                <a:gd name="T55" fmla="*/ 89 h 302"/>
                <a:gd name="T56" fmla="*/ 296 w 296"/>
                <a:gd name="T57" fmla="*/ 103 h 302"/>
                <a:gd name="T58" fmla="*/ 283 w 296"/>
                <a:gd name="T59" fmla="*/ 110 h 302"/>
                <a:gd name="T60" fmla="*/ 277 w 296"/>
                <a:gd name="T61" fmla="*/ 119 h 302"/>
                <a:gd name="T62" fmla="*/ 269 w 296"/>
                <a:gd name="T63" fmla="*/ 124 h 302"/>
                <a:gd name="T64" fmla="*/ 254 w 296"/>
                <a:gd name="T65" fmla="*/ 110 h 302"/>
                <a:gd name="T66" fmla="*/ 222 w 296"/>
                <a:gd name="T67" fmla="*/ 110 h 302"/>
                <a:gd name="T68" fmla="*/ 172 w 296"/>
                <a:gd name="T69" fmla="*/ 99 h 302"/>
                <a:gd name="T70" fmla="*/ 149 w 296"/>
                <a:gd name="T71" fmla="*/ 99 h 302"/>
                <a:gd name="T72" fmla="*/ 140 w 296"/>
                <a:gd name="T73" fmla="*/ 115 h 302"/>
                <a:gd name="T74" fmla="*/ 120 w 296"/>
                <a:gd name="T75" fmla="*/ 93 h 302"/>
                <a:gd name="T76" fmla="*/ 111 w 296"/>
                <a:gd name="T77" fmla="*/ 128 h 302"/>
                <a:gd name="T78" fmla="*/ 125 w 296"/>
                <a:gd name="T79" fmla="*/ 138 h 302"/>
                <a:gd name="T80" fmla="*/ 129 w 296"/>
                <a:gd name="T81" fmla="*/ 168 h 302"/>
                <a:gd name="T82" fmla="*/ 172 w 296"/>
                <a:gd name="T83" fmla="*/ 217 h 302"/>
                <a:gd name="T84" fmla="*/ 186 w 296"/>
                <a:gd name="T85" fmla="*/ 224 h 302"/>
                <a:gd name="T86" fmla="*/ 186 w 296"/>
                <a:gd name="T87" fmla="*/ 235 h 302"/>
                <a:gd name="T88" fmla="*/ 211 w 296"/>
                <a:gd name="T89" fmla="*/ 260 h 302"/>
                <a:gd name="T90" fmla="*/ 249 w 296"/>
                <a:gd name="T91" fmla="*/ 287 h 302"/>
                <a:gd name="T92" fmla="*/ 240 w 296"/>
                <a:gd name="T93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6" h="302">
                  <a:moveTo>
                    <a:pt x="240" y="302"/>
                  </a:moveTo>
                  <a:lnTo>
                    <a:pt x="226" y="292"/>
                  </a:lnTo>
                  <a:lnTo>
                    <a:pt x="198" y="263"/>
                  </a:lnTo>
                  <a:lnTo>
                    <a:pt x="159" y="238"/>
                  </a:lnTo>
                  <a:lnTo>
                    <a:pt x="129" y="235"/>
                  </a:lnTo>
                  <a:lnTo>
                    <a:pt x="115" y="212"/>
                  </a:lnTo>
                  <a:lnTo>
                    <a:pt x="86" y="199"/>
                  </a:lnTo>
                  <a:lnTo>
                    <a:pt x="86" y="174"/>
                  </a:lnTo>
                  <a:lnTo>
                    <a:pt x="71" y="153"/>
                  </a:lnTo>
                  <a:lnTo>
                    <a:pt x="71" y="128"/>
                  </a:lnTo>
                  <a:lnTo>
                    <a:pt x="38" y="103"/>
                  </a:lnTo>
                  <a:lnTo>
                    <a:pt x="34" y="124"/>
                  </a:lnTo>
                  <a:lnTo>
                    <a:pt x="20" y="138"/>
                  </a:lnTo>
                  <a:lnTo>
                    <a:pt x="5" y="119"/>
                  </a:lnTo>
                  <a:lnTo>
                    <a:pt x="0" y="93"/>
                  </a:lnTo>
                  <a:lnTo>
                    <a:pt x="14" y="99"/>
                  </a:lnTo>
                  <a:lnTo>
                    <a:pt x="47" y="78"/>
                  </a:lnTo>
                  <a:lnTo>
                    <a:pt x="82" y="89"/>
                  </a:lnTo>
                  <a:lnTo>
                    <a:pt x="95" y="30"/>
                  </a:lnTo>
                  <a:lnTo>
                    <a:pt x="129" y="14"/>
                  </a:lnTo>
                  <a:lnTo>
                    <a:pt x="129" y="3"/>
                  </a:lnTo>
                  <a:lnTo>
                    <a:pt x="140" y="0"/>
                  </a:lnTo>
                  <a:lnTo>
                    <a:pt x="182" y="44"/>
                  </a:lnTo>
                  <a:lnTo>
                    <a:pt x="217" y="68"/>
                  </a:lnTo>
                  <a:lnTo>
                    <a:pt x="231" y="64"/>
                  </a:lnTo>
                  <a:lnTo>
                    <a:pt x="254" y="53"/>
                  </a:lnTo>
                  <a:lnTo>
                    <a:pt x="264" y="64"/>
                  </a:lnTo>
                  <a:lnTo>
                    <a:pt x="269" y="89"/>
                  </a:lnTo>
                  <a:lnTo>
                    <a:pt x="296" y="103"/>
                  </a:lnTo>
                  <a:lnTo>
                    <a:pt x="283" y="110"/>
                  </a:lnTo>
                  <a:lnTo>
                    <a:pt x="277" y="119"/>
                  </a:lnTo>
                  <a:lnTo>
                    <a:pt x="269" y="124"/>
                  </a:lnTo>
                  <a:lnTo>
                    <a:pt x="254" y="110"/>
                  </a:lnTo>
                  <a:lnTo>
                    <a:pt x="222" y="110"/>
                  </a:lnTo>
                  <a:lnTo>
                    <a:pt x="172" y="99"/>
                  </a:lnTo>
                  <a:lnTo>
                    <a:pt x="149" y="99"/>
                  </a:lnTo>
                  <a:lnTo>
                    <a:pt x="140" y="115"/>
                  </a:lnTo>
                  <a:lnTo>
                    <a:pt x="120" y="93"/>
                  </a:lnTo>
                  <a:lnTo>
                    <a:pt x="111" y="128"/>
                  </a:lnTo>
                  <a:lnTo>
                    <a:pt x="125" y="138"/>
                  </a:lnTo>
                  <a:lnTo>
                    <a:pt x="129" y="168"/>
                  </a:lnTo>
                  <a:lnTo>
                    <a:pt x="172" y="217"/>
                  </a:lnTo>
                  <a:lnTo>
                    <a:pt x="186" y="224"/>
                  </a:lnTo>
                  <a:lnTo>
                    <a:pt x="186" y="235"/>
                  </a:lnTo>
                  <a:lnTo>
                    <a:pt x="211" y="260"/>
                  </a:lnTo>
                  <a:lnTo>
                    <a:pt x="249" y="287"/>
                  </a:lnTo>
                  <a:lnTo>
                    <a:pt x="240" y="30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6" name="Freeform 45"/>
            <p:cNvSpPr>
              <a:spLocks/>
            </p:cNvSpPr>
            <p:nvPr/>
          </p:nvSpPr>
          <p:spPr bwMode="auto">
            <a:xfrm>
              <a:off x="1959" y="2861"/>
              <a:ext cx="211" cy="298"/>
            </a:xfrm>
            <a:custGeom>
              <a:avLst/>
              <a:gdLst>
                <a:gd name="T0" fmla="*/ 72 w 211"/>
                <a:gd name="T1" fmla="*/ 254 h 298"/>
                <a:gd name="T2" fmla="*/ 72 w 211"/>
                <a:gd name="T3" fmla="*/ 238 h 298"/>
                <a:gd name="T4" fmla="*/ 83 w 211"/>
                <a:gd name="T5" fmla="*/ 244 h 298"/>
                <a:gd name="T6" fmla="*/ 91 w 211"/>
                <a:gd name="T7" fmla="*/ 233 h 298"/>
                <a:gd name="T8" fmla="*/ 34 w 211"/>
                <a:gd name="T9" fmla="*/ 199 h 298"/>
                <a:gd name="T10" fmla="*/ 34 w 211"/>
                <a:gd name="T11" fmla="*/ 188 h 298"/>
                <a:gd name="T12" fmla="*/ 39 w 211"/>
                <a:gd name="T13" fmla="*/ 181 h 298"/>
                <a:gd name="T14" fmla="*/ 48 w 211"/>
                <a:gd name="T15" fmla="*/ 181 h 298"/>
                <a:gd name="T16" fmla="*/ 39 w 211"/>
                <a:gd name="T17" fmla="*/ 155 h 298"/>
                <a:gd name="T18" fmla="*/ 53 w 211"/>
                <a:gd name="T19" fmla="*/ 155 h 298"/>
                <a:gd name="T20" fmla="*/ 53 w 211"/>
                <a:gd name="T21" fmla="*/ 148 h 298"/>
                <a:gd name="T22" fmla="*/ 29 w 211"/>
                <a:gd name="T23" fmla="*/ 134 h 298"/>
                <a:gd name="T24" fmla="*/ 42 w 211"/>
                <a:gd name="T25" fmla="*/ 98 h 298"/>
                <a:gd name="T26" fmla="*/ 23 w 211"/>
                <a:gd name="T27" fmla="*/ 89 h 298"/>
                <a:gd name="T28" fmla="*/ 29 w 211"/>
                <a:gd name="T29" fmla="*/ 80 h 298"/>
                <a:gd name="T30" fmla="*/ 42 w 211"/>
                <a:gd name="T31" fmla="*/ 73 h 298"/>
                <a:gd name="T32" fmla="*/ 14 w 211"/>
                <a:gd name="T33" fmla="*/ 60 h 298"/>
                <a:gd name="T34" fmla="*/ 9 w 211"/>
                <a:gd name="T35" fmla="*/ 34 h 298"/>
                <a:gd name="T36" fmla="*/ 0 w 211"/>
                <a:gd name="T37" fmla="*/ 23 h 298"/>
                <a:gd name="T38" fmla="*/ 42 w 211"/>
                <a:gd name="T39" fmla="*/ 5 h 298"/>
                <a:gd name="T40" fmla="*/ 61 w 211"/>
                <a:gd name="T41" fmla="*/ 0 h 298"/>
                <a:gd name="T42" fmla="*/ 72 w 211"/>
                <a:gd name="T43" fmla="*/ 5 h 298"/>
                <a:gd name="T44" fmla="*/ 91 w 211"/>
                <a:gd name="T45" fmla="*/ 15 h 298"/>
                <a:gd name="T46" fmla="*/ 101 w 211"/>
                <a:gd name="T47" fmla="*/ 34 h 298"/>
                <a:gd name="T48" fmla="*/ 116 w 211"/>
                <a:gd name="T49" fmla="*/ 60 h 298"/>
                <a:gd name="T50" fmla="*/ 134 w 211"/>
                <a:gd name="T51" fmla="*/ 69 h 298"/>
                <a:gd name="T52" fmla="*/ 139 w 211"/>
                <a:gd name="T53" fmla="*/ 89 h 298"/>
                <a:gd name="T54" fmla="*/ 152 w 211"/>
                <a:gd name="T55" fmla="*/ 98 h 298"/>
                <a:gd name="T56" fmla="*/ 168 w 211"/>
                <a:gd name="T57" fmla="*/ 106 h 298"/>
                <a:gd name="T58" fmla="*/ 186 w 211"/>
                <a:gd name="T59" fmla="*/ 93 h 298"/>
                <a:gd name="T60" fmla="*/ 186 w 211"/>
                <a:gd name="T61" fmla="*/ 113 h 298"/>
                <a:gd name="T62" fmla="*/ 207 w 211"/>
                <a:gd name="T63" fmla="*/ 134 h 298"/>
                <a:gd name="T64" fmla="*/ 193 w 211"/>
                <a:gd name="T65" fmla="*/ 159 h 298"/>
                <a:gd name="T66" fmla="*/ 202 w 211"/>
                <a:gd name="T67" fmla="*/ 194 h 298"/>
                <a:gd name="T68" fmla="*/ 211 w 211"/>
                <a:gd name="T69" fmla="*/ 218 h 298"/>
                <a:gd name="T70" fmla="*/ 202 w 211"/>
                <a:gd name="T71" fmla="*/ 244 h 298"/>
                <a:gd name="T72" fmla="*/ 202 w 211"/>
                <a:gd name="T73" fmla="*/ 263 h 298"/>
                <a:gd name="T74" fmla="*/ 193 w 211"/>
                <a:gd name="T75" fmla="*/ 258 h 298"/>
                <a:gd name="T76" fmla="*/ 150 w 211"/>
                <a:gd name="T77" fmla="*/ 258 h 298"/>
                <a:gd name="T78" fmla="*/ 134 w 211"/>
                <a:gd name="T79" fmla="*/ 269 h 298"/>
                <a:gd name="T80" fmla="*/ 116 w 211"/>
                <a:gd name="T81" fmla="*/ 283 h 298"/>
                <a:gd name="T82" fmla="*/ 116 w 211"/>
                <a:gd name="T83" fmla="*/ 293 h 298"/>
                <a:gd name="T84" fmla="*/ 109 w 211"/>
                <a:gd name="T85" fmla="*/ 298 h 298"/>
                <a:gd name="T86" fmla="*/ 101 w 211"/>
                <a:gd name="T87" fmla="*/ 273 h 298"/>
                <a:gd name="T88" fmla="*/ 86 w 211"/>
                <a:gd name="T89" fmla="*/ 258 h 298"/>
                <a:gd name="T90" fmla="*/ 72 w 211"/>
                <a:gd name="T91" fmla="*/ 2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1" h="298">
                  <a:moveTo>
                    <a:pt x="72" y="254"/>
                  </a:moveTo>
                  <a:lnTo>
                    <a:pt x="72" y="238"/>
                  </a:lnTo>
                  <a:lnTo>
                    <a:pt x="83" y="244"/>
                  </a:lnTo>
                  <a:lnTo>
                    <a:pt x="91" y="233"/>
                  </a:lnTo>
                  <a:lnTo>
                    <a:pt x="34" y="199"/>
                  </a:lnTo>
                  <a:lnTo>
                    <a:pt x="34" y="188"/>
                  </a:lnTo>
                  <a:lnTo>
                    <a:pt x="39" y="181"/>
                  </a:lnTo>
                  <a:lnTo>
                    <a:pt x="48" y="181"/>
                  </a:lnTo>
                  <a:lnTo>
                    <a:pt x="39" y="155"/>
                  </a:lnTo>
                  <a:lnTo>
                    <a:pt x="53" y="155"/>
                  </a:lnTo>
                  <a:lnTo>
                    <a:pt x="53" y="148"/>
                  </a:lnTo>
                  <a:lnTo>
                    <a:pt x="29" y="134"/>
                  </a:lnTo>
                  <a:lnTo>
                    <a:pt x="42" y="98"/>
                  </a:lnTo>
                  <a:lnTo>
                    <a:pt x="23" y="89"/>
                  </a:lnTo>
                  <a:lnTo>
                    <a:pt x="29" y="80"/>
                  </a:lnTo>
                  <a:lnTo>
                    <a:pt x="42" y="73"/>
                  </a:lnTo>
                  <a:lnTo>
                    <a:pt x="14" y="60"/>
                  </a:lnTo>
                  <a:lnTo>
                    <a:pt x="9" y="34"/>
                  </a:lnTo>
                  <a:lnTo>
                    <a:pt x="0" y="23"/>
                  </a:lnTo>
                  <a:lnTo>
                    <a:pt x="42" y="5"/>
                  </a:lnTo>
                  <a:lnTo>
                    <a:pt x="61" y="0"/>
                  </a:lnTo>
                  <a:lnTo>
                    <a:pt x="72" y="5"/>
                  </a:lnTo>
                  <a:lnTo>
                    <a:pt x="91" y="15"/>
                  </a:lnTo>
                  <a:lnTo>
                    <a:pt x="101" y="34"/>
                  </a:lnTo>
                  <a:lnTo>
                    <a:pt x="116" y="60"/>
                  </a:lnTo>
                  <a:lnTo>
                    <a:pt x="134" y="69"/>
                  </a:lnTo>
                  <a:lnTo>
                    <a:pt x="139" y="89"/>
                  </a:lnTo>
                  <a:lnTo>
                    <a:pt x="152" y="98"/>
                  </a:lnTo>
                  <a:lnTo>
                    <a:pt x="168" y="106"/>
                  </a:lnTo>
                  <a:lnTo>
                    <a:pt x="186" y="93"/>
                  </a:lnTo>
                  <a:lnTo>
                    <a:pt x="186" y="113"/>
                  </a:lnTo>
                  <a:lnTo>
                    <a:pt x="207" y="134"/>
                  </a:lnTo>
                  <a:lnTo>
                    <a:pt x="193" y="159"/>
                  </a:lnTo>
                  <a:lnTo>
                    <a:pt x="202" y="194"/>
                  </a:lnTo>
                  <a:lnTo>
                    <a:pt x="211" y="218"/>
                  </a:lnTo>
                  <a:lnTo>
                    <a:pt x="202" y="244"/>
                  </a:lnTo>
                  <a:lnTo>
                    <a:pt x="202" y="263"/>
                  </a:lnTo>
                  <a:lnTo>
                    <a:pt x="193" y="258"/>
                  </a:lnTo>
                  <a:lnTo>
                    <a:pt x="150" y="258"/>
                  </a:lnTo>
                  <a:lnTo>
                    <a:pt x="134" y="269"/>
                  </a:lnTo>
                  <a:lnTo>
                    <a:pt x="116" y="283"/>
                  </a:lnTo>
                  <a:lnTo>
                    <a:pt x="116" y="293"/>
                  </a:lnTo>
                  <a:lnTo>
                    <a:pt x="109" y="298"/>
                  </a:lnTo>
                  <a:lnTo>
                    <a:pt x="101" y="273"/>
                  </a:lnTo>
                  <a:lnTo>
                    <a:pt x="86" y="258"/>
                  </a:lnTo>
                  <a:lnTo>
                    <a:pt x="72" y="254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7" name="Freeform 46"/>
            <p:cNvSpPr>
              <a:spLocks/>
            </p:cNvSpPr>
            <p:nvPr/>
          </p:nvSpPr>
          <p:spPr bwMode="auto">
            <a:xfrm>
              <a:off x="1959" y="2861"/>
              <a:ext cx="211" cy="298"/>
            </a:xfrm>
            <a:custGeom>
              <a:avLst/>
              <a:gdLst>
                <a:gd name="T0" fmla="*/ 72 w 211"/>
                <a:gd name="T1" fmla="*/ 254 h 298"/>
                <a:gd name="T2" fmla="*/ 72 w 211"/>
                <a:gd name="T3" fmla="*/ 238 h 298"/>
                <a:gd name="T4" fmla="*/ 83 w 211"/>
                <a:gd name="T5" fmla="*/ 244 h 298"/>
                <a:gd name="T6" fmla="*/ 91 w 211"/>
                <a:gd name="T7" fmla="*/ 233 h 298"/>
                <a:gd name="T8" fmla="*/ 34 w 211"/>
                <a:gd name="T9" fmla="*/ 199 h 298"/>
                <a:gd name="T10" fmla="*/ 34 w 211"/>
                <a:gd name="T11" fmla="*/ 188 h 298"/>
                <a:gd name="T12" fmla="*/ 39 w 211"/>
                <a:gd name="T13" fmla="*/ 181 h 298"/>
                <a:gd name="T14" fmla="*/ 48 w 211"/>
                <a:gd name="T15" fmla="*/ 181 h 298"/>
                <a:gd name="T16" fmla="*/ 39 w 211"/>
                <a:gd name="T17" fmla="*/ 155 h 298"/>
                <a:gd name="T18" fmla="*/ 53 w 211"/>
                <a:gd name="T19" fmla="*/ 155 h 298"/>
                <a:gd name="T20" fmla="*/ 53 w 211"/>
                <a:gd name="T21" fmla="*/ 148 h 298"/>
                <a:gd name="T22" fmla="*/ 29 w 211"/>
                <a:gd name="T23" fmla="*/ 134 h 298"/>
                <a:gd name="T24" fmla="*/ 42 w 211"/>
                <a:gd name="T25" fmla="*/ 98 h 298"/>
                <a:gd name="T26" fmla="*/ 23 w 211"/>
                <a:gd name="T27" fmla="*/ 89 h 298"/>
                <a:gd name="T28" fmla="*/ 29 w 211"/>
                <a:gd name="T29" fmla="*/ 80 h 298"/>
                <a:gd name="T30" fmla="*/ 42 w 211"/>
                <a:gd name="T31" fmla="*/ 73 h 298"/>
                <a:gd name="T32" fmla="*/ 14 w 211"/>
                <a:gd name="T33" fmla="*/ 60 h 298"/>
                <a:gd name="T34" fmla="*/ 9 w 211"/>
                <a:gd name="T35" fmla="*/ 34 h 298"/>
                <a:gd name="T36" fmla="*/ 0 w 211"/>
                <a:gd name="T37" fmla="*/ 23 h 298"/>
                <a:gd name="T38" fmla="*/ 42 w 211"/>
                <a:gd name="T39" fmla="*/ 5 h 298"/>
                <a:gd name="T40" fmla="*/ 61 w 211"/>
                <a:gd name="T41" fmla="*/ 0 h 298"/>
                <a:gd name="T42" fmla="*/ 72 w 211"/>
                <a:gd name="T43" fmla="*/ 5 h 298"/>
                <a:gd name="T44" fmla="*/ 91 w 211"/>
                <a:gd name="T45" fmla="*/ 15 h 298"/>
                <a:gd name="T46" fmla="*/ 101 w 211"/>
                <a:gd name="T47" fmla="*/ 34 h 298"/>
                <a:gd name="T48" fmla="*/ 116 w 211"/>
                <a:gd name="T49" fmla="*/ 60 h 298"/>
                <a:gd name="T50" fmla="*/ 134 w 211"/>
                <a:gd name="T51" fmla="*/ 69 h 298"/>
                <a:gd name="T52" fmla="*/ 139 w 211"/>
                <a:gd name="T53" fmla="*/ 89 h 298"/>
                <a:gd name="T54" fmla="*/ 152 w 211"/>
                <a:gd name="T55" fmla="*/ 98 h 298"/>
                <a:gd name="T56" fmla="*/ 168 w 211"/>
                <a:gd name="T57" fmla="*/ 106 h 298"/>
                <a:gd name="T58" fmla="*/ 186 w 211"/>
                <a:gd name="T59" fmla="*/ 93 h 298"/>
                <a:gd name="T60" fmla="*/ 186 w 211"/>
                <a:gd name="T61" fmla="*/ 113 h 298"/>
                <a:gd name="T62" fmla="*/ 207 w 211"/>
                <a:gd name="T63" fmla="*/ 134 h 298"/>
                <a:gd name="T64" fmla="*/ 193 w 211"/>
                <a:gd name="T65" fmla="*/ 159 h 298"/>
                <a:gd name="T66" fmla="*/ 202 w 211"/>
                <a:gd name="T67" fmla="*/ 194 h 298"/>
                <a:gd name="T68" fmla="*/ 211 w 211"/>
                <a:gd name="T69" fmla="*/ 218 h 298"/>
                <a:gd name="T70" fmla="*/ 202 w 211"/>
                <a:gd name="T71" fmla="*/ 244 h 298"/>
                <a:gd name="T72" fmla="*/ 202 w 211"/>
                <a:gd name="T73" fmla="*/ 263 h 298"/>
                <a:gd name="T74" fmla="*/ 193 w 211"/>
                <a:gd name="T75" fmla="*/ 258 h 298"/>
                <a:gd name="T76" fmla="*/ 150 w 211"/>
                <a:gd name="T77" fmla="*/ 258 h 298"/>
                <a:gd name="T78" fmla="*/ 134 w 211"/>
                <a:gd name="T79" fmla="*/ 269 h 298"/>
                <a:gd name="T80" fmla="*/ 116 w 211"/>
                <a:gd name="T81" fmla="*/ 283 h 298"/>
                <a:gd name="T82" fmla="*/ 116 w 211"/>
                <a:gd name="T83" fmla="*/ 293 h 298"/>
                <a:gd name="T84" fmla="*/ 109 w 211"/>
                <a:gd name="T85" fmla="*/ 298 h 298"/>
                <a:gd name="T86" fmla="*/ 101 w 211"/>
                <a:gd name="T87" fmla="*/ 273 h 298"/>
                <a:gd name="T88" fmla="*/ 86 w 211"/>
                <a:gd name="T89" fmla="*/ 258 h 298"/>
                <a:gd name="T90" fmla="*/ 72 w 211"/>
                <a:gd name="T91" fmla="*/ 25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1" h="298">
                  <a:moveTo>
                    <a:pt x="72" y="254"/>
                  </a:moveTo>
                  <a:lnTo>
                    <a:pt x="72" y="238"/>
                  </a:lnTo>
                  <a:lnTo>
                    <a:pt x="83" y="244"/>
                  </a:lnTo>
                  <a:lnTo>
                    <a:pt x="91" y="233"/>
                  </a:lnTo>
                  <a:lnTo>
                    <a:pt x="34" y="199"/>
                  </a:lnTo>
                  <a:lnTo>
                    <a:pt x="34" y="188"/>
                  </a:lnTo>
                  <a:lnTo>
                    <a:pt x="39" y="181"/>
                  </a:lnTo>
                  <a:lnTo>
                    <a:pt x="48" y="181"/>
                  </a:lnTo>
                  <a:lnTo>
                    <a:pt x="39" y="155"/>
                  </a:lnTo>
                  <a:lnTo>
                    <a:pt x="53" y="155"/>
                  </a:lnTo>
                  <a:lnTo>
                    <a:pt x="53" y="148"/>
                  </a:lnTo>
                  <a:lnTo>
                    <a:pt x="29" y="134"/>
                  </a:lnTo>
                  <a:lnTo>
                    <a:pt x="42" y="98"/>
                  </a:lnTo>
                  <a:lnTo>
                    <a:pt x="23" y="89"/>
                  </a:lnTo>
                  <a:lnTo>
                    <a:pt x="29" y="80"/>
                  </a:lnTo>
                  <a:lnTo>
                    <a:pt x="42" y="73"/>
                  </a:lnTo>
                  <a:lnTo>
                    <a:pt x="14" y="60"/>
                  </a:lnTo>
                  <a:lnTo>
                    <a:pt x="9" y="34"/>
                  </a:lnTo>
                  <a:lnTo>
                    <a:pt x="0" y="23"/>
                  </a:lnTo>
                  <a:lnTo>
                    <a:pt x="42" y="5"/>
                  </a:lnTo>
                  <a:lnTo>
                    <a:pt x="61" y="0"/>
                  </a:lnTo>
                  <a:lnTo>
                    <a:pt x="72" y="5"/>
                  </a:lnTo>
                  <a:lnTo>
                    <a:pt x="91" y="15"/>
                  </a:lnTo>
                  <a:lnTo>
                    <a:pt x="101" y="34"/>
                  </a:lnTo>
                  <a:lnTo>
                    <a:pt x="116" y="60"/>
                  </a:lnTo>
                  <a:lnTo>
                    <a:pt x="134" y="69"/>
                  </a:lnTo>
                  <a:lnTo>
                    <a:pt x="139" y="89"/>
                  </a:lnTo>
                  <a:lnTo>
                    <a:pt x="152" y="98"/>
                  </a:lnTo>
                  <a:lnTo>
                    <a:pt x="168" y="106"/>
                  </a:lnTo>
                  <a:lnTo>
                    <a:pt x="186" y="93"/>
                  </a:lnTo>
                  <a:lnTo>
                    <a:pt x="186" y="113"/>
                  </a:lnTo>
                  <a:lnTo>
                    <a:pt x="207" y="134"/>
                  </a:lnTo>
                  <a:lnTo>
                    <a:pt x="193" y="159"/>
                  </a:lnTo>
                  <a:lnTo>
                    <a:pt x="202" y="194"/>
                  </a:lnTo>
                  <a:lnTo>
                    <a:pt x="211" y="218"/>
                  </a:lnTo>
                  <a:lnTo>
                    <a:pt x="202" y="244"/>
                  </a:lnTo>
                  <a:lnTo>
                    <a:pt x="202" y="263"/>
                  </a:lnTo>
                  <a:lnTo>
                    <a:pt x="193" y="258"/>
                  </a:lnTo>
                  <a:lnTo>
                    <a:pt x="150" y="258"/>
                  </a:lnTo>
                  <a:lnTo>
                    <a:pt x="134" y="269"/>
                  </a:lnTo>
                  <a:lnTo>
                    <a:pt x="116" y="283"/>
                  </a:lnTo>
                  <a:lnTo>
                    <a:pt x="116" y="293"/>
                  </a:lnTo>
                  <a:lnTo>
                    <a:pt x="109" y="298"/>
                  </a:lnTo>
                  <a:lnTo>
                    <a:pt x="101" y="273"/>
                  </a:lnTo>
                  <a:lnTo>
                    <a:pt x="86" y="258"/>
                  </a:lnTo>
                  <a:lnTo>
                    <a:pt x="72" y="2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8" name="Freeform 47"/>
            <p:cNvSpPr>
              <a:spLocks/>
            </p:cNvSpPr>
            <p:nvPr/>
          </p:nvSpPr>
          <p:spPr bwMode="auto">
            <a:xfrm>
              <a:off x="1944" y="3048"/>
              <a:ext cx="106" cy="120"/>
            </a:xfrm>
            <a:custGeom>
              <a:avLst/>
              <a:gdLst>
                <a:gd name="T0" fmla="*/ 9 w 106"/>
                <a:gd name="T1" fmla="*/ 70 h 120"/>
                <a:gd name="T2" fmla="*/ 15 w 106"/>
                <a:gd name="T3" fmla="*/ 66 h 120"/>
                <a:gd name="T4" fmla="*/ 9 w 106"/>
                <a:gd name="T5" fmla="*/ 36 h 120"/>
                <a:gd name="T6" fmla="*/ 24 w 106"/>
                <a:gd name="T7" fmla="*/ 32 h 120"/>
                <a:gd name="T8" fmla="*/ 15 w 106"/>
                <a:gd name="T9" fmla="*/ 7 h 120"/>
                <a:gd name="T10" fmla="*/ 24 w 106"/>
                <a:gd name="T11" fmla="*/ 0 h 120"/>
                <a:gd name="T12" fmla="*/ 44 w 106"/>
                <a:gd name="T13" fmla="*/ 17 h 120"/>
                <a:gd name="T14" fmla="*/ 38 w 106"/>
                <a:gd name="T15" fmla="*/ 0 h 120"/>
                <a:gd name="T16" fmla="*/ 48 w 106"/>
                <a:gd name="T17" fmla="*/ 0 h 120"/>
                <a:gd name="T18" fmla="*/ 48 w 106"/>
                <a:gd name="T19" fmla="*/ 11 h 120"/>
                <a:gd name="T20" fmla="*/ 106 w 106"/>
                <a:gd name="T21" fmla="*/ 46 h 120"/>
                <a:gd name="T22" fmla="*/ 98 w 106"/>
                <a:gd name="T23" fmla="*/ 56 h 120"/>
                <a:gd name="T24" fmla="*/ 87 w 106"/>
                <a:gd name="T25" fmla="*/ 50 h 120"/>
                <a:gd name="T26" fmla="*/ 87 w 106"/>
                <a:gd name="T27" fmla="*/ 66 h 120"/>
                <a:gd name="T28" fmla="*/ 76 w 106"/>
                <a:gd name="T29" fmla="*/ 66 h 120"/>
                <a:gd name="T30" fmla="*/ 68 w 106"/>
                <a:gd name="T31" fmla="*/ 81 h 120"/>
                <a:gd name="T32" fmla="*/ 68 w 106"/>
                <a:gd name="T33" fmla="*/ 106 h 120"/>
                <a:gd name="T34" fmla="*/ 63 w 106"/>
                <a:gd name="T35" fmla="*/ 120 h 120"/>
                <a:gd name="T36" fmla="*/ 44 w 106"/>
                <a:gd name="T37" fmla="*/ 115 h 120"/>
                <a:gd name="T38" fmla="*/ 20 w 106"/>
                <a:gd name="T39" fmla="*/ 90 h 120"/>
                <a:gd name="T40" fmla="*/ 0 w 106"/>
                <a:gd name="T41" fmla="*/ 85 h 120"/>
                <a:gd name="T42" fmla="*/ 9 w 106"/>
                <a:gd name="T43" fmla="*/ 7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" h="120">
                  <a:moveTo>
                    <a:pt x="9" y="70"/>
                  </a:moveTo>
                  <a:lnTo>
                    <a:pt x="15" y="66"/>
                  </a:lnTo>
                  <a:lnTo>
                    <a:pt x="9" y="36"/>
                  </a:lnTo>
                  <a:lnTo>
                    <a:pt x="24" y="32"/>
                  </a:lnTo>
                  <a:lnTo>
                    <a:pt x="15" y="7"/>
                  </a:lnTo>
                  <a:lnTo>
                    <a:pt x="24" y="0"/>
                  </a:lnTo>
                  <a:lnTo>
                    <a:pt x="44" y="17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11"/>
                  </a:lnTo>
                  <a:lnTo>
                    <a:pt x="106" y="46"/>
                  </a:lnTo>
                  <a:lnTo>
                    <a:pt x="98" y="56"/>
                  </a:lnTo>
                  <a:lnTo>
                    <a:pt x="87" y="50"/>
                  </a:lnTo>
                  <a:lnTo>
                    <a:pt x="87" y="66"/>
                  </a:lnTo>
                  <a:lnTo>
                    <a:pt x="76" y="66"/>
                  </a:lnTo>
                  <a:lnTo>
                    <a:pt x="68" y="81"/>
                  </a:lnTo>
                  <a:lnTo>
                    <a:pt x="68" y="106"/>
                  </a:lnTo>
                  <a:lnTo>
                    <a:pt x="63" y="120"/>
                  </a:lnTo>
                  <a:lnTo>
                    <a:pt x="44" y="115"/>
                  </a:lnTo>
                  <a:lnTo>
                    <a:pt x="20" y="90"/>
                  </a:lnTo>
                  <a:lnTo>
                    <a:pt x="0" y="85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99" name="Freeform 48"/>
            <p:cNvSpPr>
              <a:spLocks/>
            </p:cNvSpPr>
            <p:nvPr/>
          </p:nvSpPr>
          <p:spPr bwMode="auto">
            <a:xfrm>
              <a:off x="1944" y="3048"/>
              <a:ext cx="106" cy="120"/>
            </a:xfrm>
            <a:custGeom>
              <a:avLst/>
              <a:gdLst>
                <a:gd name="T0" fmla="*/ 9 w 106"/>
                <a:gd name="T1" fmla="*/ 70 h 120"/>
                <a:gd name="T2" fmla="*/ 15 w 106"/>
                <a:gd name="T3" fmla="*/ 66 h 120"/>
                <a:gd name="T4" fmla="*/ 9 w 106"/>
                <a:gd name="T5" fmla="*/ 36 h 120"/>
                <a:gd name="T6" fmla="*/ 24 w 106"/>
                <a:gd name="T7" fmla="*/ 32 h 120"/>
                <a:gd name="T8" fmla="*/ 15 w 106"/>
                <a:gd name="T9" fmla="*/ 7 h 120"/>
                <a:gd name="T10" fmla="*/ 24 w 106"/>
                <a:gd name="T11" fmla="*/ 0 h 120"/>
                <a:gd name="T12" fmla="*/ 44 w 106"/>
                <a:gd name="T13" fmla="*/ 17 h 120"/>
                <a:gd name="T14" fmla="*/ 38 w 106"/>
                <a:gd name="T15" fmla="*/ 0 h 120"/>
                <a:gd name="T16" fmla="*/ 48 w 106"/>
                <a:gd name="T17" fmla="*/ 0 h 120"/>
                <a:gd name="T18" fmla="*/ 48 w 106"/>
                <a:gd name="T19" fmla="*/ 11 h 120"/>
                <a:gd name="T20" fmla="*/ 106 w 106"/>
                <a:gd name="T21" fmla="*/ 46 h 120"/>
                <a:gd name="T22" fmla="*/ 98 w 106"/>
                <a:gd name="T23" fmla="*/ 56 h 120"/>
                <a:gd name="T24" fmla="*/ 87 w 106"/>
                <a:gd name="T25" fmla="*/ 50 h 120"/>
                <a:gd name="T26" fmla="*/ 87 w 106"/>
                <a:gd name="T27" fmla="*/ 66 h 120"/>
                <a:gd name="T28" fmla="*/ 76 w 106"/>
                <a:gd name="T29" fmla="*/ 66 h 120"/>
                <a:gd name="T30" fmla="*/ 68 w 106"/>
                <a:gd name="T31" fmla="*/ 81 h 120"/>
                <a:gd name="T32" fmla="*/ 68 w 106"/>
                <a:gd name="T33" fmla="*/ 106 h 120"/>
                <a:gd name="T34" fmla="*/ 63 w 106"/>
                <a:gd name="T35" fmla="*/ 120 h 120"/>
                <a:gd name="T36" fmla="*/ 44 w 106"/>
                <a:gd name="T37" fmla="*/ 115 h 120"/>
                <a:gd name="T38" fmla="*/ 20 w 106"/>
                <a:gd name="T39" fmla="*/ 90 h 120"/>
                <a:gd name="T40" fmla="*/ 0 w 106"/>
                <a:gd name="T41" fmla="*/ 85 h 120"/>
                <a:gd name="T42" fmla="*/ 9 w 106"/>
                <a:gd name="T43" fmla="*/ 7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6" h="120">
                  <a:moveTo>
                    <a:pt x="9" y="70"/>
                  </a:moveTo>
                  <a:lnTo>
                    <a:pt x="15" y="66"/>
                  </a:lnTo>
                  <a:lnTo>
                    <a:pt x="9" y="36"/>
                  </a:lnTo>
                  <a:lnTo>
                    <a:pt x="24" y="32"/>
                  </a:lnTo>
                  <a:lnTo>
                    <a:pt x="15" y="7"/>
                  </a:lnTo>
                  <a:lnTo>
                    <a:pt x="24" y="0"/>
                  </a:lnTo>
                  <a:lnTo>
                    <a:pt x="44" y="17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48" y="11"/>
                  </a:lnTo>
                  <a:lnTo>
                    <a:pt x="106" y="46"/>
                  </a:lnTo>
                  <a:lnTo>
                    <a:pt x="98" y="56"/>
                  </a:lnTo>
                  <a:lnTo>
                    <a:pt x="87" y="50"/>
                  </a:lnTo>
                  <a:lnTo>
                    <a:pt x="87" y="66"/>
                  </a:lnTo>
                  <a:lnTo>
                    <a:pt x="76" y="66"/>
                  </a:lnTo>
                  <a:lnTo>
                    <a:pt x="68" y="81"/>
                  </a:lnTo>
                  <a:lnTo>
                    <a:pt x="68" y="106"/>
                  </a:lnTo>
                  <a:lnTo>
                    <a:pt x="63" y="120"/>
                  </a:lnTo>
                  <a:lnTo>
                    <a:pt x="44" y="115"/>
                  </a:lnTo>
                  <a:lnTo>
                    <a:pt x="20" y="90"/>
                  </a:lnTo>
                  <a:lnTo>
                    <a:pt x="0" y="85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0" name="Freeform 49"/>
            <p:cNvSpPr>
              <a:spLocks/>
            </p:cNvSpPr>
            <p:nvPr/>
          </p:nvSpPr>
          <p:spPr bwMode="auto">
            <a:xfrm>
              <a:off x="1384" y="2806"/>
              <a:ext cx="580" cy="650"/>
            </a:xfrm>
            <a:custGeom>
              <a:avLst/>
              <a:gdLst>
                <a:gd name="T0" fmla="*/ 28 w 580"/>
                <a:gd name="T1" fmla="*/ 189 h 650"/>
                <a:gd name="T2" fmla="*/ 5 w 580"/>
                <a:gd name="T3" fmla="*/ 174 h 650"/>
                <a:gd name="T4" fmla="*/ 0 w 580"/>
                <a:gd name="T5" fmla="*/ 134 h 650"/>
                <a:gd name="T6" fmla="*/ 18 w 580"/>
                <a:gd name="T7" fmla="*/ 65 h 650"/>
                <a:gd name="T8" fmla="*/ 71 w 580"/>
                <a:gd name="T9" fmla="*/ 44 h 650"/>
                <a:gd name="T10" fmla="*/ 100 w 580"/>
                <a:gd name="T11" fmla="*/ 59 h 650"/>
                <a:gd name="T12" fmla="*/ 124 w 580"/>
                <a:gd name="T13" fmla="*/ 51 h 650"/>
                <a:gd name="T14" fmla="*/ 167 w 580"/>
                <a:gd name="T15" fmla="*/ 51 h 650"/>
                <a:gd name="T16" fmla="*/ 183 w 580"/>
                <a:gd name="T17" fmla="*/ 9 h 650"/>
                <a:gd name="T18" fmla="*/ 230 w 580"/>
                <a:gd name="T19" fmla="*/ 5 h 650"/>
                <a:gd name="T20" fmla="*/ 264 w 580"/>
                <a:gd name="T21" fmla="*/ 0 h 650"/>
                <a:gd name="T22" fmla="*/ 297 w 580"/>
                <a:gd name="T23" fmla="*/ 35 h 650"/>
                <a:gd name="T24" fmla="*/ 330 w 580"/>
                <a:gd name="T25" fmla="*/ 51 h 650"/>
                <a:gd name="T26" fmla="*/ 336 w 580"/>
                <a:gd name="T27" fmla="*/ 94 h 650"/>
                <a:gd name="T28" fmla="*/ 336 w 580"/>
                <a:gd name="T29" fmla="*/ 109 h 650"/>
                <a:gd name="T30" fmla="*/ 305 w 580"/>
                <a:gd name="T31" fmla="*/ 99 h 650"/>
                <a:gd name="T32" fmla="*/ 264 w 580"/>
                <a:gd name="T33" fmla="*/ 114 h 650"/>
                <a:gd name="T34" fmla="*/ 269 w 580"/>
                <a:gd name="T35" fmla="*/ 153 h 650"/>
                <a:gd name="T36" fmla="*/ 264 w 580"/>
                <a:gd name="T37" fmla="*/ 202 h 650"/>
                <a:gd name="T38" fmla="*/ 330 w 580"/>
                <a:gd name="T39" fmla="*/ 262 h 650"/>
                <a:gd name="T40" fmla="*/ 346 w 580"/>
                <a:gd name="T41" fmla="*/ 323 h 650"/>
                <a:gd name="T42" fmla="*/ 413 w 580"/>
                <a:gd name="T43" fmla="*/ 373 h 650"/>
                <a:gd name="T44" fmla="*/ 441 w 580"/>
                <a:gd name="T45" fmla="*/ 398 h 650"/>
                <a:gd name="T46" fmla="*/ 551 w 580"/>
                <a:gd name="T47" fmla="*/ 457 h 650"/>
                <a:gd name="T48" fmla="*/ 575 w 580"/>
                <a:gd name="T49" fmla="*/ 511 h 650"/>
                <a:gd name="T50" fmla="*/ 551 w 580"/>
                <a:gd name="T51" fmla="*/ 483 h 650"/>
                <a:gd name="T52" fmla="*/ 499 w 580"/>
                <a:gd name="T53" fmla="*/ 466 h 650"/>
                <a:gd name="T54" fmla="*/ 480 w 580"/>
                <a:gd name="T55" fmla="*/ 526 h 650"/>
                <a:gd name="T56" fmla="*/ 507 w 580"/>
                <a:gd name="T57" fmla="*/ 570 h 650"/>
                <a:gd name="T58" fmla="*/ 484 w 580"/>
                <a:gd name="T59" fmla="*/ 615 h 650"/>
                <a:gd name="T60" fmla="*/ 456 w 580"/>
                <a:gd name="T61" fmla="*/ 650 h 650"/>
                <a:gd name="T62" fmla="*/ 435 w 580"/>
                <a:gd name="T63" fmla="*/ 631 h 650"/>
                <a:gd name="T64" fmla="*/ 460 w 580"/>
                <a:gd name="T65" fmla="*/ 586 h 650"/>
                <a:gd name="T66" fmla="*/ 441 w 580"/>
                <a:gd name="T67" fmla="*/ 526 h 650"/>
                <a:gd name="T68" fmla="*/ 398 w 580"/>
                <a:gd name="T69" fmla="*/ 491 h 650"/>
                <a:gd name="T70" fmla="*/ 369 w 580"/>
                <a:gd name="T71" fmla="*/ 457 h 650"/>
                <a:gd name="T72" fmla="*/ 326 w 580"/>
                <a:gd name="T73" fmla="*/ 417 h 650"/>
                <a:gd name="T74" fmla="*/ 264 w 580"/>
                <a:gd name="T75" fmla="*/ 398 h 650"/>
                <a:gd name="T76" fmla="*/ 196 w 580"/>
                <a:gd name="T77" fmla="*/ 332 h 650"/>
                <a:gd name="T78" fmla="*/ 167 w 580"/>
                <a:gd name="T79" fmla="*/ 277 h 650"/>
                <a:gd name="T80" fmla="*/ 158 w 580"/>
                <a:gd name="T81" fmla="*/ 214 h 650"/>
                <a:gd name="T82" fmla="*/ 110 w 580"/>
                <a:gd name="T83" fmla="*/ 192 h 650"/>
                <a:gd name="T84" fmla="*/ 67 w 580"/>
                <a:gd name="T85" fmla="*/ 192 h 650"/>
                <a:gd name="T86" fmla="*/ 28 w 580"/>
                <a:gd name="T87" fmla="*/ 214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0" h="650">
                  <a:moveTo>
                    <a:pt x="28" y="214"/>
                  </a:moveTo>
                  <a:lnTo>
                    <a:pt x="28" y="189"/>
                  </a:lnTo>
                  <a:lnTo>
                    <a:pt x="14" y="184"/>
                  </a:lnTo>
                  <a:lnTo>
                    <a:pt x="5" y="174"/>
                  </a:lnTo>
                  <a:lnTo>
                    <a:pt x="5" y="153"/>
                  </a:lnTo>
                  <a:lnTo>
                    <a:pt x="0" y="134"/>
                  </a:lnTo>
                  <a:lnTo>
                    <a:pt x="14" y="94"/>
                  </a:lnTo>
                  <a:lnTo>
                    <a:pt x="18" y="65"/>
                  </a:lnTo>
                  <a:lnTo>
                    <a:pt x="61" y="65"/>
                  </a:lnTo>
                  <a:lnTo>
                    <a:pt x="71" y="44"/>
                  </a:lnTo>
                  <a:lnTo>
                    <a:pt x="90" y="40"/>
                  </a:lnTo>
                  <a:lnTo>
                    <a:pt x="100" y="59"/>
                  </a:lnTo>
                  <a:lnTo>
                    <a:pt x="114" y="69"/>
                  </a:lnTo>
                  <a:lnTo>
                    <a:pt x="124" y="51"/>
                  </a:lnTo>
                  <a:lnTo>
                    <a:pt x="134" y="40"/>
                  </a:lnTo>
                  <a:lnTo>
                    <a:pt x="167" y="51"/>
                  </a:lnTo>
                  <a:lnTo>
                    <a:pt x="167" y="29"/>
                  </a:lnTo>
                  <a:lnTo>
                    <a:pt x="183" y="9"/>
                  </a:lnTo>
                  <a:lnTo>
                    <a:pt x="196" y="15"/>
                  </a:lnTo>
                  <a:lnTo>
                    <a:pt x="230" y="5"/>
                  </a:lnTo>
                  <a:lnTo>
                    <a:pt x="244" y="5"/>
                  </a:lnTo>
                  <a:lnTo>
                    <a:pt x="264" y="0"/>
                  </a:lnTo>
                  <a:lnTo>
                    <a:pt x="269" y="18"/>
                  </a:lnTo>
                  <a:lnTo>
                    <a:pt x="297" y="35"/>
                  </a:lnTo>
                  <a:lnTo>
                    <a:pt x="336" y="44"/>
                  </a:lnTo>
                  <a:lnTo>
                    <a:pt x="330" y="51"/>
                  </a:lnTo>
                  <a:lnTo>
                    <a:pt x="330" y="69"/>
                  </a:lnTo>
                  <a:lnTo>
                    <a:pt x="336" y="94"/>
                  </a:lnTo>
                  <a:lnTo>
                    <a:pt x="346" y="103"/>
                  </a:lnTo>
                  <a:lnTo>
                    <a:pt x="336" y="109"/>
                  </a:lnTo>
                  <a:lnTo>
                    <a:pt x="336" y="114"/>
                  </a:lnTo>
                  <a:lnTo>
                    <a:pt x="305" y="99"/>
                  </a:lnTo>
                  <a:lnTo>
                    <a:pt x="282" y="114"/>
                  </a:lnTo>
                  <a:lnTo>
                    <a:pt x="264" y="114"/>
                  </a:lnTo>
                  <a:lnTo>
                    <a:pt x="260" y="139"/>
                  </a:lnTo>
                  <a:lnTo>
                    <a:pt x="269" y="153"/>
                  </a:lnTo>
                  <a:lnTo>
                    <a:pt x="260" y="178"/>
                  </a:lnTo>
                  <a:lnTo>
                    <a:pt x="264" y="202"/>
                  </a:lnTo>
                  <a:lnTo>
                    <a:pt x="282" y="224"/>
                  </a:lnTo>
                  <a:lnTo>
                    <a:pt x="330" y="262"/>
                  </a:lnTo>
                  <a:lnTo>
                    <a:pt x="340" y="292"/>
                  </a:lnTo>
                  <a:lnTo>
                    <a:pt x="346" y="323"/>
                  </a:lnTo>
                  <a:lnTo>
                    <a:pt x="355" y="336"/>
                  </a:lnTo>
                  <a:lnTo>
                    <a:pt x="413" y="373"/>
                  </a:lnTo>
                  <a:lnTo>
                    <a:pt x="456" y="373"/>
                  </a:lnTo>
                  <a:lnTo>
                    <a:pt x="441" y="398"/>
                  </a:lnTo>
                  <a:lnTo>
                    <a:pt x="499" y="426"/>
                  </a:lnTo>
                  <a:lnTo>
                    <a:pt x="551" y="457"/>
                  </a:lnTo>
                  <a:lnTo>
                    <a:pt x="580" y="487"/>
                  </a:lnTo>
                  <a:lnTo>
                    <a:pt x="575" y="511"/>
                  </a:lnTo>
                  <a:lnTo>
                    <a:pt x="555" y="507"/>
                  </a:lnTo>
                  <a:lnTo>
                    <a:pt x="551" y="483"/>
                  </a:lnTo>
                  <a:lnTo>
                    <a:pt x="523" y="475"/>
                  </a:lnTo>
                  <a:lnTo>
                    <a:pt x="499" y="466"/>
                  </a:lnTo>
                  <a:lnTo>
                    <a:pt x="490" y="491"/>
                  </a:lnTo>
                  <a:lnTo>
                    <a:pt x="480" y="526"/>
                  </a:lnTo>
                  <a:lnTo>
                    <a:pt x="507" y="541"/>
                  </a:lnTo>
                  <a:lnTo>
                    <a:pt x="507" y="570"/>
                  </a:lnTo>
                  <a:lnTo>
                    <a:pt x="480" y="586"/>
                  </a:lnTo>
                  <a:lnTo>
                    <a:pt x="484" y="615"/>
                  </a:lnTo>
                  <a:lnTo>
                    <a:pt x="465" y="631"/>
                  </a:lnTo>
                  <a:lnTo>
                    <a:pt x="456" y="650"/>
                  </a:lnTo>
                  <a:lnTo>
                    <a:pt x="435" y="650"/>
                  </a:lnTo>
                  <a:lnTo>
                    <a:pt x="435" y="631"/>
                  </a:lnTo>
                  <a:lnTo>
                    <a:pt x="446" y="600"/>
                  </a:lnTo>
                  <a:lnTo>
                    <a:pt x="460" y="586"/>
                  </a:lnTo>
                  <a:lnTo>
                    <a:pt x="456" y="557"/>
                  </a:lnTo>
                  <a:lnTo>
                    <a:pt x="441" y="526"/>
                  </a:lnTo>
                  <a:lnTo>
                    <a:pt x="435" y="501"/>
                  </a:lnTo>
                  <a:lnTo>
                    <a:pt x="398" y="491"/>
                  </a:lnTo>
                  <a:lnTo>
                    <a:pt x="389" y="461"/>
                  </a:lnTo>
                  <a:lnTo>
                    <a:pt x="369" y="457"/>
                  </a:lnTo>
                  <a:lnTo>
                    <a:pt x="346" y="436"/>
                  </a:lnTo>
                  <a:lnTo>
                    <a:pt x="326" y="417"/>
                  </a:lnTo>
                  <a:lnTo>
                    <a:pt x="293" y="411"/>
                  </a:lnTo>
                  <a:lnTo>
                    <a:pt x="264" y="398"/>
                  </a:lnTo>
                  <a:lnTo>
                    <a:pt x="220" y="332"/>
                  </a:lnTo>
                  <a:lnTo>
                    <a:pt x="196" y="332"/>
                  </a:lnTo>
                  <a:lnTo>
                    <a:pt x="191" y="308"/>
                  </a:lnTo>
                  <a:lnTo>
                    <a:pt x="167" y="277"/>
                  </a:lnTo>
                  <a:lnTo>
                    <a:pt x="158" y="249"/>
                  </a:lnTo>
                  <a:lnTo>
                    <a:pt x="158" y="214"/>
                  </a:lnTo>
                  <a:lnTo>
                    <a:pt x="129" y="202"/>
                  </a:lnTo>
                  <a:lnTo>
                    <a:pt x="110" y="192"/>
                  </a:lnTo>
                  <a:lnTo>
                    <a:pt x="87" y="184"/>
                  </a:lnTo>
                  <a:lnTo>
                    <a:pt x="67" y="192"/>
                  </a:lnTo>
                  <a:lnTo>
                    <a:pt x="54" y="214"/>
                  </a:lnTo>
                  <a:lnTo>
                    <a:pt x="28" y="214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1" name="Freeform 50"/>
            <p:cNvSpPr>
              <a:spLocks/>
            </p:cNvSpPr>
            <p:nvPr/>
          </p:nvSpPr>
          <p:spPr bwMode="auto">
            <a:xfrm>
              <a:off x="1384" y="2806"/>
              <a:ext cx="580" cy="650"/>
            </a:xfrm>
            <a:custGeom>
              <a:avLst/>
              <a:gdLst>
                <a:gd name="T0" fmla="*/ 28 w 580"/>
                <a:gd name="T1" fmla="*/ 189 h 650"/>
                <a:gd name="T2" fmla="*/ 5 w 580"/>
                <a:gd name="T3" fmla="*/ 174 h 650"/>
                <a:gd name="T4" fmla="*/ 0 w 580"/>
                <a:gd name="T5" fmla="*/ 134 h 650"/>
                <a:gd name="T6" fmla="*/ 18 w 580"/>
                <a:gd name="T7" fmla="*/ 65 h 650"/>
                <a:gd name="T8" fmla="*/ 71 w 580"/>
                <a:gd name="T9" fmla="*/ 44 h 650"/>
                <a:gd name="T10" fmla="*/ 100 w 580"/>
                <a:gd name="T11" fmla="*/ 59 h 650"/>
                <a:gd name="T12" fmla="*/ 124 w 580"/>
                <a:gd name="T13" fmla="*/ 51 h 650"/>
                <a:gd name="T14" fmla="*/ 167 w 580"/>
                <a:gd name="T15" fmla="*/ 51 h 650"/>
                <a:gd name="T16" fmla="*/ 183 w 580"/>
                <a:gd name="T17" fmla="*/ 9 h 650"/>
                <a:gd name="T18" fmla="*/ 230 w 580"/>
                <a:gd name="T19" fmla="*/ 5 h 650"/>
                <a:gd name="T20" fmla="*/ 264 w 580"/>
                <a:gd name="T21" fmla="*/ 0 h 650"/>
                <a:gd name="T22" fmla="*/ 297 w 580"/>
                <a:gd name="T23" fmla="*/ 35 h 650"/>
                <a:gd name="T24" fmla="*/ 330 w 580"/>
                <a:gd name="T25" fmla="*/ 51 h 650"/>
                <a:gd name="T26" fmla="*/ 336 w 580"/>
                <a:gd name="T27" fmla="*/ 94 h 650"/>
                <a:gd name="T28" fmla="*/ 336 w 580"/>
                <a:gd name="T29" fmla="*/ 109 h 650"/>
                <a:gd name="T30" fmla="*/ 305 w 580"/>
                <a:gd name="T31" fmla="*/ 99 h 650"/>
                <a:gd name="T32" fmla="*/ 264 w 580"/>
                <a:gd name="T33" fmla="*/ 114 h 650"/>
                <a:gd name="T34" fmla="*/ 269 w 580"/>
                <a:gd name="T35" fmla="*/ 153 h 650"/>
                <a:gd name="T36" fmla="*/ 264 w 580"/>
                <a:gd name="T37" fmla="*/ 202 h 650"/>
                <a:gd name="T38" fmla="*/ 330 w 580"/>
                <a:gd name="T39" fmla="*/ 262 h 650"/>
                <a:gd name="T40" fmla="*/ 346 w 580"/>
                <a:gd name="T41" fmla="*/ 323 h 650"/>
                <a:gd name="T42" fmla="*/ 413 w 580"/>
                <a:gd name="T43" fmla="*/ 373 h 650"/>
                <a:gd name="T44" fmla="*/ 441 w 580"/>
                <a:gd name="T45" fmla="*/ 398 h 650"/>
                <a:gd name="T46" fmla="*/ 551 w 580"/>
                <a:gd name="T47" fmla="*/ 457 h 650"/>
                <a:gd name="T48" fmla="*/ 575 w 580"/>
                <a:gd name="T49" fmla="*/ 511 h 650"/>
                <a:gd name="T50" fmla="*/ 551 w 580"/>
                <a:gd name="T51" fmla="*/ 483 h 650"/>
                <a:gd name="T52" fmla="*/ 499 w 580"/>
                <a:gd name="T53" fmla="*/ 466 h 650"/>
                <a:gd name="T54" fmla="*/ 480 w 580"/>
                <a:gd name="T55" fmla="*/ 526 h 650"/>
                <a:gd name="T56" fmla="*/ 507 w 580"/>
                <a:gd name="T57" fmla="*/ 570 h 650"/>
                <a:gd name="T58" fmla="*/ 484 w 580"/>
                <a:gd name="T59" fmla="*/ 615 h 650"/>
                <a:gd name="T60" fmla="*/ 456 w 580"/>
                <a:gd name="T61" fmla="*/ 650 h 650"/>
                <a:gd name="T62" fmla="*/ 435 w 580"/>
                <a:gd name="T63" fmla="*/ 631 h 650"/>
                <a:gd name="T64" fmla="*/ 460 w 580"/>
                <a:gd name="T65" fmla="*/ 586 h 650"/>
                <a:gd name="T66" fmla="*/ 441 w 580"/>
                <a:gd name="T67" fmla="*/ 526 h 650"/>
                <a:gd name="T68" fmla="*/ 398 w 580"/>
                <a:gd name="T69" fmla="*/ 491 h 650"/>
                <a:gd name="T70" fmla="*/ 369 w 580"/>
                <a:gd name="T71" fmla="*/ 457 h 650"/>
                <a:gd name="T72" fmla="*/ 326 w 580"/>
                <a:gd name="T73" fmla="*/ 417 h 650"/>
                <a:gd name="T74" fmla="*/ 264 w 580"/>
                <a:gd name="T75" fmla="*/ 398 h 650"/>
                <a:gd name="T76" fmla="*/ 196 w 580"/>
                <a:gd name="T77" fmla="*/ 332 h 650"/>
                <a:gd name="T78" fmla="*/ 167 w 580"/>
                <a:gd name="T79" fmla="*/ 277 h 650"/>
                <a:gd name="T80" fmla="*/ 158 w 580"/>
                <a:gd name="T81" fmla="*/ 214 h 650"/>
                <a:gd name="T82" fmla="*/ 110 w 580"/>
                <a:gd name="T83" fmla="*/ 192 h 650"/>
                <a:gd name="T84" fmla="*/ 67 w 580"/>
                <a:gd name="T85" fmla="*/ 192 h 650"/>
                <a:gd name="T86" fmla="*/ 28 w 580"/>
                <a:gd name="T87" fmla="*/ 214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0" h="650">
                  <a:moveTo>
                    <a:pt x="28" y="214"/>
                  </a:moveTo>
                  <a:lnTo>
                    <a:pt x="28" y="189"/>
                  </a:lnTo>
                  <a:lnTo>
                    <a:pt x="14" y="184"/>
                  </a:lnTo>
                  <a:lnTo>
                    <a:pt x="5" y="174"/>
                  </a:lnTo>
                  <a:lnTo>
                    <a:pt x="5" y="153"/>
                  </a:lnTo>
                  <a:lnTo>
                    <a:pt x="0" y="134"/>
                  </a:lnTo>
                  <a:lnTo>
                    <a:pt x="14" y="94"/>
                  </a:lnTo>
                  <a:lnTo>
                    <a:pt x="18" y="65"/>
                  </a:lnTo>
                  <a:lnTo>
                    <a:pt x="61" y="65"/>
                  </a:lnTo>
                  <a:lnTo>
                    <a:pt x="71" y="44"/>
                  </a:lnTo>
                  <a:lnTo>
                    <a:pt x="90" y="40"/>
                  </a:lnTo>
                  <a:lnTo>
                    <a:pt x="100" y="59"/>
                  </a:lnTo>
                  <a:lnTo>
                    <a:pt x="114" y="69"/>
                  </a:lnTo>
                  <a:lnTo>
                    <a:pt x="124" y="51"/>
                  </a:lnTo>
                  <a:lnTo>
                    <a:pt x="134" y="40"/>
                  </a:lnTo>
                  <a:lnTo>
                    <a:pt x="167" y="51"/>
                  </a:lnTo>
                  <a:lnTo>
                    <a:pt x="167" y="29"/>
                  </a:lnTo>
                  <a:lnTo>
                    <a:pt x="183" y="9"/>
                  </a:lnTo>
                  <a:lnTo>
                    <a:pt x="196" y="15"/>
                  </a:lnTo>
                  <a:lnTo>
                    <a:pt x="230" y="5"/>
                  </a:lnTo>
                  <a:lnTo>
                    <a:pt x="244" y="5"/>
                  </a:lnTo>
                  <a:lnTo>
                    <a:pt x="264" y="0"/>
                  </a:lnTo>
                  <a:lnTo>
                    <a:pt x="269" y="18"/>
                  </a:lnTo>
                  <a:lnTo>
                    <a:pt x="297" y="35"/>
                  </a:lnTo>
                  <a:lnTo>
                    <a:pt x="336" y="44"/>
                  </a:lnTo>
                  <a:lnTo>
                    <a:pt x="330" y="51"/>
                  </a:lnTo>
                  <a:lnTo>
                    <a:pt x="330" y="69"/>
                  </a:lnTo>
                  <a:lnTo>
                    <a:pt x="336" y="94"/>
                  </a:lnTo>
                  <a:lnTo>
                    <a:pt x="346" y="103"/>
                  </a:lnTo>
                  <a:lnTo>
                    <a:pt x="336" y="109"/>
                  </a:lnTo>
                  <a:lnTo>
                    <a:pt x="336" y="114"/>
                  </a:lnTo>
                  <a:lnTo>
                    <a:pt x="305" y="99"/>
                  </a:lnTo>
                  <a:lnTo>
                    <a:pt x="282" y="114"/>
                  </a:lnTo>
                  <a:lnTo>
                    <a:pt x="264" y="114"/>
                  </a:lnTo>
                  <a:lnTo>
                    <a:pt x="260" y="139"/>
                  </a:lnTo>
                  <a:lnTo>
                    <a:pt x="269" y="153"/>
                  </a:lnTo>
                  <a:lnTo>
                    <a:pt x="260" y="178"/>
                  </a:lnTo>
                  <a:lnTo>
                    <a:pt x="264" y="202"/>
                  </a:lnTo>
                  <a:lnTo>
                    <a:pt x="282" y="224"/>
                  </a:lnTo>
                  <a:lnTo>
                    <a:pt x="330" y="262"/>
                  </a:lnTo>
                  <a:lnTo>
                    <a:pt x="340" y="292"/>
                  </a:lnTo>
                  <a:lnTo>
                    <a:pt x="346" y="323"/>
                  </a:lnTo>
                  <a:lnTo>
                    <a:pt x="355" y="336"/>
                  </a:lnTo>
                  <a:lnTo>
                    <a:pt x="413" y="373"/>
                  </a:lnTo>
                  <a:lnTo>
                    <a:pt x="456" y="373"/>
                  </a:lnTo>
                  <a:lnTo>
                    <a:pt x="441" y="398"/>
                  </a:lnTo>
                  <a:lnTo>
                    <a:pt x="499" y="426"/>
                  </a:lnTo>
                  <a:lnTo>
                    <a:pt x="551" y="457"/>
                  </a:lnTo>
                  <a:lnTo>
                    <a:pt x="580" y="487"/>
                  </a:lnTo>
                  <a:lnTo>
                    <a:pt x="575" y="511"/>
                  </a:lnTo>
                  <a:lnTo>
                    <a:pt x="555" y="507"/>
                  </a:lnTo>
                  <a:lnTo>
                    <a:pt x="551" y="483"/>
                  </a:lnTo>
                  <a:lnTo>
                    <a:pt x="523" y="475"/>
                  </a:lnTo>
                  <a:lnTo>
                    <a:pt x="499" y="466"/>
                  </a:lnTo>
                  <a:lnTo>
                    <a:pt x="490" y="491"/>
                  </a:lnTo>
                  <a:lnTo>
                    <a:pt x="480" y="526"/>
                  </a:lnTo>
                  <a:lnTo>
                    <a:pt x="507" y="541"/>
                  </a:lnTo>
                  <a:lnTo>
                    <a:pt x="507" y="570"/>
                  </a:lnTo>
                  <a:lnTo>
                    <a:pt x="480" y="586"/>
                  </a:lnTo>
                  <a:lnTo>
                    <a:pt x="484" y="615"/>
                  </a:lnTo>
                  <a:lnTo>
                    <a:pt x="465" y="631"/>
                  </a:lnTo>
                  <a:lnTo>
                    <a:pt x="456" y="650"/>
                  </a:lnTo>
                  <a:lnTo>
                    <a:pt x="435" y="650"/>
                  </a:lnTo>
                  <a:lnTo>
                    <a:pt x="435" y="631"/>
                  </a:lnTo>
                  <a:lnTo>
                    <a:pt x="446" y="600"/>
                  </a:lnTo>
                  <a:lnTo>
                    <a:pt x="460" y="586"/>
                  </a:lnTo>
                  <a:lnTo>
                    <a:pt x="456" y="557"/>
                  </a:lnTo>
                  <a:lnTo>
                    <a:pt x="441" y="526"/>
                  </a:lnTo>
                  <a:lnTo>
                    <a:pt x="435" y="501"/>
                  </a:lnTo>
                  <a:lnTo>
                    <a:pt x="398" y="491"/>
                  </a:lnTo>
                  <a:lnTo>
                    <a:pt x="389" y="461"/>
                  </a:lnTo>
                  <a:lnTo>
                    <a:pt x="369" y="457"/>
                  </a:lnTo>
                  <a:lnTo>
                    <a:pt x="346" y="436"/>
                  </a:lnTo>
                  <a:lnTo>
                    <a:pt x="326" y="417"/>
                  </a:lnTo>
                  <a:lnTo>
                    <a:pt x="293" y="411"/>
                  </a:lnTo>
                  <a:lnTo>
                    <a:pt x="264" y="398"/>
                  </a:lnTo>
                  <a:lnTo>
                    <a:pt x="220" y="332"/>
                  </a:lnTo>
                  <a:lnTo>
                    <a:pt x="196" y="332"/>
                  </a:lnTo>
                  <a:lnTo>
                    <a:pt x="191" y="308"/>
                  </a:lnTo>
                  <a:lnTo>
                    <a:pt x="167" y="277"/>
                  </a:lnTo>
                  <a:lnTo>
                    <a:pt x="158" y="249"/>
                  </a:lnTo>
                  <a:lnTo>
                    <a:pt x="158" y="214"/>
                  </a:lnTo>
                  <a:lnTo>
                    <a:pt x="129" y="202"/>
                  </a:lnTo>
                  <a:lnTo>
                    <a:pt x="110" y="192"/>
                  </a:lnTo>
                  <a:lnTo>
                    <a:pt x="87" y="184"/>
                  </a:lnTo>
                  <a:lnTo>
                    <a:pt x="67" y="192"/>
                  </a:lnTo>
                  <a:lnTo>
                    <a:pt x="54" y="214"/>
                  </a:lnTo>
                  <a:lnTo>
                    <a:pt x="28" y="214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2" name="Freeform 51"/>
            <p:cNvSpPr>
              <a:spLocks/>
            </p:cNvSpPr>
            <p:nvPr/>
          </p:nvSpPr>
          <p:spPr bwMode="auto">
            <a:xfrm>
              <a:off x="1384" y="2806"/>
              <a:ext cx="580" cy="650"/>
            </a:xfrm>
            <a:custGeom>
              <a:avLst/>
              <a:gdLst>
                <a:gd name="T0" fmla="*/ 28 w 580"/>
                <a:gd name="T1" fmla="*/ 189 h 650"/>
                <a:gd name="T2" fmla="*/ 5 w 580"/>
                <a:gd name="T3" fmla="*/ 174 h 650"/>
                <a:gd name="T4" fmla="*/ 0 w 580"/>
                <a:gd name="T5" fmla="*/ 134 h 650"/>
                <a:gd name="T6" fmla="*/ 18 w 580"/>
                <a:gd name="T7" fmla="*/ 65 h 650"/>
                <a:gd name="T8" fmla="*/ 71 w 580"/>
                <a:gd name="T9" fmla="*/ 44 h 650"/>
                <a:gd name="T10" fmla="*/ 100 w 580"/>
                <a:gd name="T11" fmla="*/ 59 h 650"/>
                <a:gd name="T12" fmla="*/ 124 w 580"/>
                <a:gd name="T13" fmla="*/ 51 h 650"/>
                <a:gd name="T14" fmla="*/ 167 w 580"/>
                <a:gd name="T15" fmla="*/ 51 h 650"/>
                <a:gd name="T16" fmla="*/ 183 w 580"/>
                <a:gd name="T17" fmla="*/ 9 h 650"/>
                <a:gd name="T18" fmla="*/ 230 w 580"/>
                <a:gd name="T19" fmla="*/ 5 h 650"/>
                <a:gd name="T20" fmla="*/ 264 w 580"/>
                <a:gd name="T21" fmla="*/ 0 h 650"/>
                <a:gd name="T22" fmla="*/ 297 w 580"/>
                <a:gd name="T23" fmla="*/ 35 h 650"/>
                <a:gd name="T24" fmla="*/ 330 w 580"/>
                <a:gd name="T25" fmla="*/ 51 h 650"/>
                <a:gd name="T26" fmla="*/ 336 w 580"/>
                <a:gd name="T27" fmla="*/ 94 h 650"/>
                <a:gd name="T28" fmla="*/ 336 w 580"/>
                <a:gd name="T29" fmla="*/ 109 h 650"/>
                <a:gd name="T30" fmla="*/ 305 w 580"/>
                <a:gd name="T31" fmla="*/ 99 h 650"/>
                <a:gd name="T32" fmla="*/ 264 w 580"/>
                <a:gd name="T33" fmla="*/ 114 h 650"/>
                <a:gd name="T34" fmla="*/ 269 w 580"/>
                <a:gd name="T35" fmla="*/ 153 h 650"/>
                <a:gd name="T36" fmla="*/ 264 w 580"/>
                <a:gd name="T37" fmla="*/ 202 h 650"/>
                <a:gd name="T38" fmla="*/ 330 w 580"/>
                <a:gd name="T39" fmla="*/ 262 h 650"/>
                <a:gd name="T40" fmla="*/ 346 w 580"/>
                <a:gd name="T41" fmla="*/ 323 h 650"/>
                <a:gd name="T42" fmla="*/ 413 w 580"/>
                <a:gd name="T43" fmla="*/ 373 h 650"/>
                <a:gd name="T44" fmla="*/ 441 w 580"/>
                <a:gd name="T45" fmla="*/ 398 h 650"/>
                <a:gd name="T46" fmla="*/ 551 w 580"/>
                <a:gd name="T47" fmla="*/ 457 h 650"/>
                <a:gd name="T48" fmla="*/ 575 w 580"/>
                <a:gd name="T49" fmla="*/ 511 h 650"/>
                <a:gd name="T50" fmla="*/ 551 w 580"/>
                <a:gd name="T51" fmla="*/ 483 h 650"/>
                <a:gd name="T52" fmla="*/ 499 w 580"/>
                <a:gd name="T53" fmla="*/ 466 h 650"/>
                <a:gd name="T54" fmla="*/ 480 w 580"/>
                <a:gd name="T55" fmla="*/ 526 h 650"/>
                <a:gd name="T56" fmla="*/ 507 w 580"/>
                <a:gd name="T57" fmla="*/ 570 h 650"/>
                <a:gd name="T58" fmla="*/ 484 w 580"/>
                <a:gd name="T59" fmla="*/ 615 h 650"/>
                <a:gd name="T60" fmla="*/ 456 w 580"/>
                <a:gd name="T61" fmla="*/ 650 h 650"/>
                <a:gd name="T62" fmla="*/ 435 w 580"/>
                <a:gd name="T63" fmla="*/ 631 h 650"/>
                <a:gd name="T64" fmla="*/ 460 w 580"/>
                <a:gd name="T65" fmla="*/ 586 h 650"/>
                <a:gd name="T66" fmla="*/ 441 w 580"/>
                <a:gd name="T67" fmla="*/ 526 h 650"/>
                <a:gd name="T68" fmla="*/ 398 w 580"/>
                <a:gd name="T69" fmla="*/ 491 h 650"/>
                <a:gd name="T70" fmla="*/ 369 w 580"/>
                <a:gd name="T71" fmla="*/ 457 h 650"/>
                <a:gd name="T72" fmla="*/ 326 w 580"/>
                <a:gd name="T73" fmla="*/ 417 h 650"/>
                <a:gd name="T74" fmla="*/ 264 w 580"/>
                <a:gd name="T75" fmla="*/ 398 h 650"/>
                <a:gd name="T76" fmla="*/ 196 w 580"/>
                <a:gd name="T77" fmla="*/ 332 h 650"/>
                <a:gd name="T78" fmla="*/ 167 w 580"/>
                <a:gd name="T79" fmla="*/ 277 h 650"/>
                <a:gd name="T80" fmla="*/ 158 w 580"/>
                <a:gd name="T81" fmla="*/ 214 h 650"/>
                <a:gd name="T82" fmla="*/ 110 w 580"/>
                <a:gd name="T83" fmla="*/ 192 h 650"/>
                <a:gd name="T84" fmla="*/ 67 w 580"/>
                <a:gd name="T85" fmla="*/ 192 h 650"/>
                <a:gd name="T86" fmla="*/ 28 w 580"/>
                <a:gd name="T87" fmla="*/ 214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0" h="650">
                  <a:moveTo>
                    <a:pt x="28" y="214"/>
                  </a:moveTo>
                  <a:lnTo>
                    <a:pt x="28" y="189"/>
                  </a:lnTo>
                  <a:lnTo>
                    <a:pt x="14" y="184"/>
                  </a:lnTo>
                  <a:lnTo>
                    <a:pt x="5" y="174"/>
                  </a:lnTo>
                  <a:lnTo>
                    <a:pt x="5" y="153"/>
                  </a:lnTo>
                  <a:lnTo>
                    <a:pt x="0" y="134"/>
                  </a:lnTo>
                  <a:lnTo>
                    <a:pt x="14" y="94"/>
                  </a:lnTo>
                  <a:lnTo>
                    <a:pt x="18" y="65"/>
                  </a:lnTo>
                  <a:lnTo>
                    <a:pt x="61" y="65"/>
                  </a:lnTo>
                  <a:lnTo>
                    <a:pt x="71" y="44"/>
                  </a:lnTo>
                  <a:lnTo>
                    <a:pt x="90" y="40"/>
                  </a:lnTo>
                  <a:lnTo>
                    <a:pt x="100" y="59"/>
                  </a:lnTo>
                  <a:lnTo>
                    <a:pt x="114" y="69"/>
                  </a:lnTo>
                  <a:lnTo>
                    <a:pt x="124" y="51"/>
                  </a:lnTo>
                  <a:lnTo>
                    <a:pt x="134" y="40"/>
                  </a:lnTo>
                  <a:lnTo>
                    <a:pt x="167" y="51"/>
                  </a:lnTo>
                  <a:lnTo>
                    <a:pt x="167" y="29"/>
                  </a:lnTo>
                  <a:lnTo>
                    <a:pt x="183" y="9"/>
                  </a:lnTo>
                  <a:lnTo>
                    <a:pt x="196" y="15"/>
                  </a:lnTo>
                  <a:lnTo>
                    <a:pt x="230" y="5"/>
                  </a:lnTo>
                  <a:lnTo>
                    <a:pt x="244" y="5"/>
                  </a:lnTo>
                  <a:lnTo>
                    <a:pt x="264" y="0"/>
                  </a:lnTo>
                  <a:lnTo>
                    <a:pt x="269" y="18"/>
                  </a:lnTo>
                  <a:lnTo>
                    <a:pt x="297" y="35"/>
                  </a:lnTo>
                  <a:lnTo>
                    <a:pt x="336" y="44"/>
                  </a:lnTo>
                  <a:lnTo>
                    <a:pt x="330" y="51"/>
                  </a:lnTo>
                  <a:lnTo>
                    <a:pt x="330" y="69"/>
                  </a:lnTo>
                  <a:lnTo>
                    <a:pt x="336" y="94"/>
                  </a:lnTo>
                  <a:lnTo>
                    <a:pt x="346" y="103"/>
                  </a:lnTo>
                  <a:lnTo>
                    <a:pt x="336" y="109"/>
                  </a:lnTo>
                  <a:lnTo>
                    <a:pt x="336" y="114"/>
                  </a:lnTo>
                  <a:lnTo>
                    <a:pt x="305" y="99"/>
                  </a:lnTo>
                  <a:lnTo>
                    <a:pt x="282" y="114"/>
                  </a:lnTo>
                  <a:lnTo>
                    <a:pt x="264" y="114"/>
                  </a:lnTo>
                  <a:lnTo>
                    <a:pt x="260" y="139"/>
                  </a:lnTo>
                  <a:lnTo>
                    <a:pt x="269" y="153"/>
                  </a:lnTo>
                  <a:lnTo>
                    <a:pt x="260" y="178"/>
                  </a:lnTo>
                  <a:lnTo>
                    <a:pt x="264" y="202"/>
                  </a:lnTo>
                  <a:lnTo>
                    <a:pt x="282" y="224"/>
                  </a:lnTo>
                  <a:lnTo>
                    <a:pt x="330" y="262"/>
                  </a:lnTo>
                  <a:lnTo>
                    <a:pt x="340" y="292"/>
                  </a:lnTo>
                  <a:lnTo>
                    <a:pt x="346" y="323"/>
                  </a:lnTo>
                  <a:lnTo>
                    <a:pt x="355" y="336"/>
                  </a:lnTo>
                  <a:lnTo>
                    <a:pt x="413" y="373"/>
                  </a:lnTo>
                  <a:lnTo>
                    <a:pt x="456" y="373"/>
                  </a:lnTo>
                  <a:lnTo>
                    <a:pt x="441" y="398"/>
                  </a:lnTo>
                  <a:lnTo>
                    <a:pt x="499" y="426"/>
                  </a:lnTo>
                  <a:lnTo>
                    <a:pt x="551" y="457"/>
                  </a:lnTo>
                  <a:lnTo>
                    <a:pt x="580" y="487"/>
                  </a:lnTo>
                  <a:lnTo>
                    <a:pt x="575" y="511"/>
                  </a:lnTo>
                  <a:lnTo>
                    <a:pt x="555" y="507"/>
                  </a:lnTo>
                  <a:lnTo>
                    <a:pt x="551" y="483"/>
                  </a:lnTo>
                  <a:lnTo>
                    <a:pt x="523" y="475"/>
                  </a:lnTo>
                  <a:lnTo>
                    <a:pt x="499" y="466"/>
                  </a:lnTo>
                  <a:lnTo>
                    <a:pt x="490" y="491"/>
                  </a:lnTo>
                  <a:lnTo>
                    <a:pt x="480" y="526"/>
                  </a:lnTo>
                  <a:lnTo>
                    <a:pt x="507" y="541"/>
                  </a:lnTo>
                  <a:lnTo>
                    <a:pt x="507" y="570"/>
                  </a:lnTo>
                  <a:lnTo>
                    <a:pt x="480" y="586"/>
                  </a:lnTo>
                  <a:lnTo>
                    <a:pt x="484" y="615"/>
                  </a:lnTo>
                  <a:lnTo>
                    <a:pt x="465" y="631"/>
                  </a:lnTo>
                  <a:lnTo>
                    <a:pt x="456" y="650"/>
                  </a:lnTo>
                  <a:lnTo>
                    <a:pt x="435" y="650"/>
                  </a:lnTo>
                  <a:lnTo>
                    <a:pt x="435" y="631"/>
                  </a:lnTo>
                  <a:lnTo>
                    <a:pt x="446" y="600"/>
                  </a:lnTo>
                  <a:lnTo>
                    <a:pt x="460" y="586"/>
                  </a:lnTo>
                  <a:lnTo>
                    <a:pt x="456" y="557"/>
                  </a:lnTo>
                  <a:lnTo>
                    <a:pt x="441" y="526"/>
                  </a:lnTo>
                  <a:lnTo>
                    <a:pt x="435" y="501"/>
                  </a:lnTo>
                  <a:lnTo>
                    <a:pt x="398" y="491"/>
                  </a:lnTo>
                  <a:lnTo>
                    <a:pt x="389" y="461"/>
                  </a:lnTo>
                  <a:lnTo>
                    <a:pt x="369" y="457"/>
                  </a:lnTo>
                  <a:lnTo>
                    <a:pt x="346" y="436"/>
                  </a:lnTo>
                  <a:lnTo>
                    <a:pt x="326" y="417"/>
                  </a:lnTo>
                  <a:lnTo>
                    <a:pt x="293" y="411"/>
                  </a:lnTo>
                  <a:lnTo>
                    <a:pt x="264" y="398"/>
                  </a:lnTo>
                  <a:lnTo>
                    <a:pt x="220" y="332"/>
                  </a:lnTo>
                  <a:lnTo>
                    <a:pt x="196" y="332"/>
                  </a:lnTo>
                  <a:lnTo>
                    <a:pt x="191" y="308"/>
                  </a:lnTo>
                  <a:lnTo>
                    <a:pt x="167" y="277"/>
                  </a:lnTo>
                  <a:lnTo>
                    <a:pt x="158" y="249"/>
                  </a:lnTo>
                  <a:lnTo>
                    <a:pt x="158" y="214"/>
                  </a:lnTo>
                  <a:lnTo>
                    <a:pt x="129" y="202"/>
                  </a:lnTo>
                  <a:lnTo>
                    <a:pt x="110" y="192"/>
                  </a:lnTo>
                  <a:lnTo>
                    <a:pt x="87" y="184"/>
                  </a:lnTo>
                  <a:lnTo>
                    <a:pt x="67" y="192"/>
                  </a:lnTo>
                  <a:lnTo>
                    <a:pt x="54" y="214"/>
                  </a:lnTo>
                  <a:lnTo>
                    <a:pt x="28" y="2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3" name="Freeform 52"/>
            <p:cNvSpPr>
              <a:spLocks/>
            </p:cNvSpPr>
            <p:nvPr/>
          </p:nvSpPr>
          <p:spPr bwMode="auto">
            <a:xfrm>
              <a:off x="2008" y="3115"/>
              <a:ext cx="95" cy="209"/>
            </a:xfrm>
            <a:custGeom>
              <a:avLst/>
              <a:gdLst>
                <a:gd name="T0" fmla="*/ 0 w 95"/>
                <a:gd name="T1" fmla="*/ 55 h 209"/>
                <a:gd name="T2" fmla="*/ 4 w 95"/>
                <a:gd name="T3" fmla="*/ 40 h 209"/>
                <a:gd name="T4" fmla="*/ 4 w 95"/>
                <a:gd name="T5" fmla="*/ 15 h 209"/>
                <a:gd name="T6" fmla="*/ 13 w 95"/>
                <a:gd name="T7" fmla="*/ 0 h 209"/>
                <a:gd name="T8" fmla="*/ 23 w 95"/>
                <a:gd name="T9" fmla="*/ 0 h 209"/>
                <a:gd name="T10" fmla="*/ 38 w 95"/>
                <a:gd name="T11" fmla="*/ 4 h 209"/>
                <a:gd name="T12" fmla="*/ 52 w 95"/>
                <a:gd name="T13" fmla="*/ 20 h 209"/>
                <a:gd name="T14" fmla="*/ 61 w 95"/>
                <a:gd name="T15" fmla="*/ 45 h 209"/>
                <a:gd name="T16" fmla="*/ 61 w 95"/>
                <a:gd name="T17" fmla="*/ 55 h 209"/>
                <a:gd name="T18" fmla="*/ 61 w 95"/>
                <a:gd name="T19" fmla="*/ 85 h 209"/>
                <a:gd name="T20" fmla="*/ 72 w 95"/>
                <a:gd name="T21" fmla="*/ 104 h 209"/>
                <a:gd name="T22" fmla="*/ 91 w 95"/>
                <a:gd name="T23" fmla="*/ 118 h 209"/>
                <a:gd name="T24" fmla="*/ 95 w 95"/>
                <a:gd name="T25" fmla="*/ 144 h 209"/>
                <a:gd name="T26" fmla="*/ 67 w 95"/>
                <a:gd name="T27" fmla="*/ 193 h 209"/>
                <a:gd name="T28" fmla="*/ 52 w 95"/>
                <a:gd name="T29" fmla="*/ 209 h 209"/>
                <a:gd name="T30" fmla="*/ 47 w 95"/>
                <a:gd name="T31" fmla="*/ 209 h 209"/>
                <a:gd name="T32" fmla="*/ 28 w 95"/>
                <a:gd name="T33" fmla="*/ 189 h 209"/>
                <a:gd name="T34" fmla="*/ 4 w 95"/>
                <a:gd name="T35" fmla="*/ 168 h 209"/>
                <a:gd name="T36" fmla="*/ 4 w 95"/>
                <a:gd name="T37" fmla="*/ 133 h 209"/>
                <a:gd name="T38" fmla="*/ 9 w 95"/>
                <a:gd name="T39" fmla="*/ 65 h 209"/>
                <a:gd name="T40" fmla="*/ 0 w 95"/>
                <a:gd name="T41" fmla="*/ 5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209">
                  <a:moveTo>
                    <a:pt x="0" y="55"/>
                  </a:moveTo>
                  <a:lnTo>
                    <a:pt x="4" y="40"/>
                  </a:lnTo>
                  <a:lnTo>
                    <a:pt x="4" y="15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38" y="4"/>
                  </a:lnTo>
                  <a:lnTo>
                    <a:pt x="52" y="20"/>
                  </a:lnTo>
                  <a:lnTo>
                    <a:pt x="61" y="45"/>
                  </a:lnTo>
                  <a:lnTo>
                    <a:pt x="61" y="55"/>
                  </a:lnTo>
                  <a:lnTo>
                    <a:pt x="61" y="85"/>
                  </a:lnTo>
                  <a:lnTo>
                    <a:pt x="72" y="104"/>
                  </a:lnTo>
                  <a:lnTo>
                    <a:pt x="91" y="118"/>
                  </a:lnTo>
                  <a:lnTo>
                    <a:pt x="95" y="144"/>
                  </a:lnTo>
                  <a:lnTo>
                    <a:pt x="67" y="193"/>
                  </a:lnTo>
                  <a:lnTo>
                    <a:pt x="52" y="209"/>
                  </a:lnTo>
                  <a:lnTo>
                    <a:pt x="47" y="209"/>
                  </a:lnTo>
                  <a:lnTo>
                    <a:pt x="28" y="189"/>
                  </a:lnTo>
                  <a:lnTo>
                    <a:pt x="4" y="168"/>
                  </a:lnTo>
                  <a:lnTo>
                    <a:pt x="4" y="133"/>
                  </a:lnTo>
                  <a:lnTo>
                    <a:pt x="9" y="6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4" name="Freeform 53"/>
            <p:cNvSpPr>
              <a:spLocks/>
            </p:cNvSpPr>
            <p:nvPr/>
          </p:nvSpPr>
          <p:spPr bwMode="auto">
            <a:xfrm>
              <a:off x="2008" y="3115"/>
              <a:ext cx="95" cy="209"/>
            </a:xfrm>
            <a:custGeom>
              <a:avLst/>
              <a:gdLst>
                <a:gd name="T0" fmla="*/ 0 w 95"/>
                <a:gd name="T1" fmla="*/ 55 h 209"/>
                <a:gd name="T2" fmla="*/ 4 w 95"/>
                <a:gd name="T3" fmla="*/ 40 h 209"/>
                <a:gd name="T4" fmla="*/ 4 w 95"/>
                <a:gd name="T5" fmla="*/ 15 h 209"/>
                <a:gd name="T6" fmla="*/ 13 w 95"/>
                <a:gd name="T7" fmla="*/ 0 h 209"/>
                <a:gd name="T8" fmla="*/ 23 w 95"/>
                <a:gd name="T9" fmla="*/ 0 h 209"/>
                <a:gd name="T10" fmla="*/ 38 w 95"/>
                <a:gd name="T11" fmla="*/ 4 h 209"/>
                <a:gd name="T12" fmla="*/ 52 w 95"/>
                <a:gd name="T13" fmla="*/ 20 h 209"/>
                <a:gd name="T14" fmla="*/ 61 w 95"/>
                <a:gd name="T15" fmla="*/ 45 h 209"/>
                <a:gd name="T16" fmla="*/ 61 w 95"/>
                <a:gd name="T17" fmla="*/ 55 h 209"/>
                <a:gd name="T18" fmla="*/ 61 w 95"/>
                <a:gd name="T19" fmla="*/ 85 h 209"/>
                <a:gd name="T20" fmla="*/ 72 w 95"/>
                <a:gd name="T21" fmla="*/ 104 h 209"/>
                <a:gd name="T22" fmla="*/ 91 w 95"/>
                <a:gd name="T23" fmla="*/ 118 h 209"/>
                <a:gd name="T24" fmla="*/ 95 w 95"/>
                <a:gd name="T25" fmla="*/ 144 h 209"/>
                <a:gd name="T26" fmla="*/ 67 w 95"/>
                <a:gd name="T27" fmla="*/ 193 h 209"/>
                <a:gd name="T28" fmla="*/ 52 w 95"/>
                <a:gd name="T29" fmla="*/ 209 h 209"/>
                <a:gd name="T30" fmla="*/ 47 w 95"/>
                <a:gd name="T31" fmla="*/ 209 h 209"/>
                <a:gd name="T32" fmla="*/ 28 w 95"/>
                <a:gd name="T33" fmla="*/ 189 h 209"/>
                <a:gd name="T34" fmla="*/ 4 w 95"/>
                <a:gd name="T35" fmla="*/ 168 h 209"/>
                <a:gd name="T36" fmla="*/ 4 w 95"/>
                <a:gd name="T37" fmla="*/ 133 h 209"/>
                <a:gd name="T38" fmla="*/ 9 w 95"/>
                <a:gd name="T39" fmla="*/ 65 h 209"/>
                <a:gd name="T40" fmla="*/ 0 w 95"/>
                <a:gd name="T41" fmla="*/ 5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209">
                  <a:moveTo>
                    <a:pt x="0" y="55"/>
                  </a:moveTo>
                  <a:lnTo>
                    <a:pt x="4" y="40"/>
                  </a:lnTo>
                  <a:lnTo>
                    <a:pt x="4" y="15"/>
                  </a:lnTo>
                  <a:lnTo>
                    <a:pt x="13" y="0"/>
                  </a:lnTo>
                  <a:lnTo>
                    <a:pt x="23" y="0"/>
                  </a:lnTo>
                  <a:lnTo>
                    <a:pt x="38" y="4"/>
                  </a:lnTo>
                  <a:lnTo>
                    <a:pt x="52" y="20"/>
                  </a:lnTo>
                  <a:lnTo>
                    <a:pt x="61" y="45"/>
                  </a:lnTo>
                  <a:lnTo>
                    <a:pt x="61" y="55"/>
                  </a:lnTo>
                  <a:lnTo>
                    <a:pt x="61" y="85"/>
                  </a:lnTo>
                  <a:lnTo>
                    <a:pt x="72" y="104"/>
                  </a:lnTo>
                  <a:lnTo>
                    <a:pt x="91" y="118"/>
                  </a:lnTo>
                  <a:lnTo>
                    <a:pt x="95" y="144"/>
                  </a:lnTo>
                  <a:lnTo>
                    <a:pt x="67" y="193"/>
                  </a:lnTo>
                  <a:lnTo>
                    <a:pt x="52" y="209"/>
                  </a:lnTo>
                  <a:lnTo>
                    <a:pt x="47" y="209"/>
                  </a:lnTo>
                  <a:lnTo>
                    <a:pt x="28" y="189"/>
                  </a:lnTo>
                  <a:lnTo>
                    <a:pt x="4" y="168"/>
                  </a:lnTo>
                  <a:lnTo>
                    <a:pt x="4" y="133"/>
                  </a:lnTo>
                  <a:lnTo>
                    <a:pt x="9" y="6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5" name="Freeform 54"/>
            <p:cNvSpPr>
              <a:spLocks/>
            </p:cNvSpPr>
            <p:nvPr/>
          </p:nvSpPr>
          <p:spPr bwMode="auto">
            <a:xfrm>
              <a:off x="2054" y="3134"/>
              <a:ext cx="326" cy="311"/>
            </a:xfrm>
            <a:custGeom>
              <a:avLst/>
              <a:gdLst>
                <a:gd name="T0" fmla="*/ 140 w 326"/>
                <a:gd name="T1" fmla="*/ 54 h 311"/>
                <a:gd name="T2" fmla="*/ 169 w 326"/>
                <a:gd name="T3" fmla="*/ 45 h 311"/>
                <a:gd name="T4" fmla="*/ 193 w 326"/>
                <a:gd name="T5" fmla="*/ 45 h 311"/>
                <a:gd name="T6" fmla="*/ 217 w 326"/>
                <a:gd name="T7" fmla="*/ 31 h 311"/>
                <a:gd name="T8" fmla="*/ 275 w 326"/>
                <a:gd name="T9" fmla="*/ 40 h 311"/>
                <a:gd name="T10" fmla="*/ 294 w 326"/>
                <a:gd name="T11" fmla="*/ 35 h 311"/>
                <a:gd name="T12" fmla="*/ 303 w 326"/>
                <a:gd name="T13" fmla="*/ 21 h 311"/>
                <a:gd name="T14" fmla="*/ 313 w 326"/>
                <a:gd name="T15" fmla="*/ 0 h 311"/>
                <a:gd name="T16" fmla="*/ 326 w 326"/>
                <a:gd name="T17" fmla="*/ 21 h 311"/>
                <a:gd name="T18" fmla="*/ 307 w 326"/>
                <a:gd name="T19" fmla="*/ 74 h 311"/>
                <a:gd name="T20" fmla="*/ 294 w 326"/>
                <a:gd name="T21" fmla="*/ 74 h 311"/>
                <a:gd name="T22" fmla="*/ 259 w 326"/>
                <a:gd name="T23" fmla="*/ 71 h 311"/>
                <a:gd name="T24" fmla="*/ 240 w 326"/>
                <a:gd name="T25" fmla="*/ 80 h 311"/>
                <a:gd name="T26" fmla="*/ 212 w 326"/>
                <a:gd name="T27" fmla="*/ 80 h 311"/>
                <a:gd name="T28" fmla="*/ 203 w 326"/>
                <a:gd name="T29" fmla="*/ 99 h 311"/>
                <a:gd name="T30" fmla="*/ 177 w 326"/>
                <a:gd name="T31" fmla="*/ 99 h 311"/>
                <a:gd name="T32" fmla="*/ 193 w 326"/>
                <a:gd name="T33" fmla="*/ 114 h 311"/>
                <a:gd name="T34" fmla="*/ 185 w 326"/>
                <a:gd name="T35" fmla="*/ 135 h 311"/>
                <a:gd name="T36" fmla="*/ 160 w 326"/>
                <a:gd name="T37" fmla="*/ 140 h 311"/>
                <a:gd name="T38" fmla="*/ 130 w 326"/>
                <a:gd name="T39" fmla="*/ 114 h 311"/>
                <a:gd name="T40" fmla="*/ 130 w 326"/>
                <a:gd name="T41" fmla="*/ 154 h 311"/>
                <a:gd name="T42" fmla="*/ 150 w 326"/>
                <a:gd name="T43" fmla="*/ 179 h 311"/>
                <a:gd name="T44" fmla="*/ 169 w 326"/>
                <a:gd name="T45" fmla="*/ 204 h 311"/>
                <a:gd name="T46" fmla="*/ 185 w 326"/>
                <a:gd name="T47" fmla="*/ 222 h 311"/>
                <a:gd name="T48" fmla="*/ 203 w 326"/>
                <a:gd name="T49" fmla="*/ 237 h 311"/>
                <a:gd name="T50" fmla="*/ 227 w 326"/>
                <a:gd name="T51" fmla="*/ 248 h 311"/>
                <a:gd name="T52" fmla="*/ 236 w 326"/>
                <a:gd name="T53" fmla="*/ 272 h 311"/>
                <a:gd name="T54" fmla="*/ 259 w 326"/>
                <a:gd name="T55" fmla="*/ 278 h 311"/>
                <a:gd name="T56" fmla="*/ 227 w 326"/>
                <a:gd name="T57" fmla="*/ 278 h 311"/>
                <a:gd name="T58" fmla="*/ 231 w 326"/>
                <a:gd name="T59" fmla="*/ 311 h 311"/>
                <a:gd name="T60" fmla="*/ 197 w 326"/>
                <a:gd name="T61" fmla="*/ 292 h 311"/>
                <a:gd name="T62" fmla="*/ 169 w 326"/>
                <a:gd name="T63" fmla="*/ 292 h 311"/>
                <a:gd name="T64" fmla="*/ 145 w 326"/>
                <a:gd name="T65" fmla="*/ 268 h 311"/>
                <a:gd name="T66" fmla="*/ 106 w 326"/>
                <a:gd name="T67" fmla="*/ 278 h 311"/>
                <a:gd name="T68" fmla="*/ 64 w 326"/>
                <a:gd name="T69" fmla="*/ 278 h 311"/>
                <a:gd name="T70" fmla="*/ 40 w 326"/>
                <a:gd name="T71" fmla="*/ 254 h 311"/>
                <a:gd name="T72" fmla="*/ 0 w 326"/>
                <a:gd name="T73" fmla="*/ 189 h 311"/>
                <a:gd name="T74" fmla="*/ 5 w 326"/>
                <a:gd name="T75" fmla="*/ 189 h 311"/>
                <a:gd name="T76" fmla="*/ 20 w 326"/>
                <a:gd name="T77" fmla="*/ 173 h 311"/>
                <a:gd name="T78" fmla="*/ 48 w 326"/>
                <a:gd name="T79" fmla="*/ 124 h 311"/>
                <a:gd name="T80" fmla="*/ 44 w 326"/>
                <a:gd name="T81" fmla="*/ 99 h 311"/>
                <a:gd name="T82" fmla="*/ 57 w 326"/>
                <a:gd name="T83" fmla="*/ 95 h 311"/>
                <a:gd name="T84" fmla="*/ 106 w 326"/>
                <a:gd name="T85" fmla="*/ 74 h 311"/>
                <a:gd name="T86" fmla="*/ 126 w 326"/>
                <a:gd name="T87" fmla="*/ 71 h 311"/>
                <a:gd name="T88" fmla="*/ 140 w 326"/>
                <a:gd name="T89" fmla="*/ 5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6" h="311">
                  <a:moveTo>
                    <a:pt x="140" y="54"/>
                  </a:moveTo>
                  <a:lnTo>
                    <a:pt x="169" y="45"/>
                  </a:lnTo>
                  <a:lnTo>
                    <a:pt x="193" y="45"/>
                  </a:lnTo>
                  <a:lnTo>
                    <a:pt x="217" y="31"/>
                  </a:lnTo>
                  <a:lnTo>
                    <a:pt x="275" y="40"/>
                  </a:lnTo>
                  <a:lnTo>
                    <a:pt x="294" y="35"/>
                  </a:lnTo>
                  <a:lnTo>
                    <a:pt x="303" y="21"/>
                  </a:lnTo>
                  <a:lnTo>
                    <a:pt x="313" y="0"/>
                  </a:lnTo>
                  <a:lnTo>
                    <a:pt x="326" y="21"/>
                  </a:lnTo>
                  <a:lnTo>
                    <a:pt x="307" y="74"/>
                  </a:lnTo>
                  <a:lnTo>
                    <a:pt x="294" y="74"/>
                  </a:lnTo>
                  <a:lnTo>
                    <a:pt x="259" y="71"/>
                  </a:lnTo>
                  <a:lnTo>
                    <a:pt x="240" y="80"/>
                  </a:lnTo>
                  <a:lnTo>
                    <a:pt x="212" y="80"/>
                  </a:lnTo>
                  <a:lnTo>
                    <a:pt x="203" y="99"/>
                  </a:lnTo>
                  <a:lnTo>
                    <a:pt x="177" y="99"/>
                  </a:lnTo>
                  <a:lnTo>
                    <a:pt x="193" y="114"/>
                  </a:lnTo>
                  <a:lnTo>
                    <a:pt x="185" y="135"/>
                  </a:lnTo>
                  <a:lnTo>
                    <a:pt x="160" y="140"/>
                  </a:lnTo>
                  <a:lnTo>
                    <a:pt x="130" y="114"/>
                  </a:lnTo>
                  <a:lnTo>
                    <a:pt x="130" y="154"/>
                  </a:lnTo>
                  <a:lnTo>
                    <a:pt x="150" y="179"/>
                  </a:lnTo>
                  <a:lnTo>
                    <a:pt x="169" y="204"/>
                  </a:lnTo>
                  <a:lnTo>
                    <a:pt x="185" y="222"/>
                  </a:lnTo>
                  <a:lnTo>
                    <a:pt x="203" y="237"/>
                  </a:lnTo>
                  <a:lnTo>
                    <a:pt x="227" y="248"/>
                  </a:lnTo>
                  <a:lnTo>
                    <a:pt x="236" y="272"/>
                  </a:lnTo>
                  <a:lnTo>
                    <a:pt x="259" y="278"/>
                  </a:lnTo>
                  <a:lnTo>
                    <a:pt x="227" y="278"/>
                  </a:lnTo>
                  <a:lnTo>
                    <a:pt x="231" y="311"/>
                  </a:lnTo>
                  <a:lnTo>
                    <a:pt x="197" y="292"/>
                  </a:lnTo>
                  <a:lnTo>
                    <a:pt x="169" y="292"/>
                  </a:lnTo>
                  <a:lnTo>
                    <a:pt x="145" y="268"/>
                  </a:lnTo>
                  <a:lnTo>
                    <a:pt x="106" y="278"/>
                  </a:lnTo>
                  <a:lnTo>
                    <a:pt x="64" y="278"/>
                  </a:lnTo>
                  <a:lnTo>
                    <a:pt x="40" y="254"/>
                  </a:lnTo>
                  <a:lnTo>
                    <a:pt x="0" y="189"/>
                  </a:lnTo>
                  <a:lnTo>
                    <a:pt x="5" y="189"/>
                  </a:lnTo>
                  <a:lnTo>
                    <a:pt x="20" y="173"/>
                  </a:lnTo>
                  <a:lnTo>
                    <a:pt x="48" y="124"/>
                  </a:lnTo>
                  <a:lnTo>
                    <a:pt x="44" y="99"/>
                  </a:lnTo>
                  <a:lnTo>
                    <a:pt x="57" y="95"/>
                  </a:lnTo>
                  <a:lnTo>
                    <a:pt x="106" y="74"/>
                  </a:lnTo>
                  <a:lnTo>
                    <a:pt x="126" y="71"/>
                  </a:lnTo>
                  <a:lnTo>
                    <a:pt x="140" y="54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6" name="Freeform 55"/>
            <p:cNvSpPr>
              <a:spLocks/>
            </p:cNvSpPr>
            <p:nvPr/>
          </p:nvSpPr>
          <p:spPr bwMode="auto">
            <a:xfrm>
              <a:off x="2054" y="3134"/>
              <a:ext cx="326" cy="311"/>
            </a:xfrm>
            <a:custGeom>
              <a:avLst/>
              <a:gdLst>
                <a:gd name="T0" fmla="*/ 140 w 326"/>
                <a:gd name="T1" fmla="*/ 54 h 311"/>
                <a:gd name="T2" fmla="*/ 169 w 326"/>
                <a:gd name="T3" fmla="*/ 45 h 311"/>
                <a:gd name="T4" fmla="*/ 193 w 326"/>
                <a:gd name="T5" fmla="*/ 45 h 311"/>
                <a:gd name="T6" fmla="*/ 217 w 326"/>
                <a:gd name="T7" fmla="*/ 31 h 311"/>
                <a:gd name="T8" fmla="*/ 275 w 326"/>
                <a:gd name="T9" fmla="*/ 40 h 311"/>
                <a:gd name="T10" fmla="*/ 294 w 326"/>
                <a:gd name="T11" fmla="*/ 35 h 311"/>
                <a:gd name="T12" fmla="*/ 303 w 326"/>
                <a:gd name="T13" fmla="*/ 21 h 311"/>
                <a:gd name="T14" fmla="*/ 313 w 326"/>
                <a:gd name="T15" fmla="*/ 0 h 311"/>
                <a:gd name="T16" fmla="*/ 326 w 326"/>
                <a:gd name="T17" fmla="*/ 21 h 311"/>
                <a:gd name="T18" fmla="*/ 307 w 326"/>
                <a:gd name="T19" fmla="*/ 74 h 311"/>
                <a:gd name="T20" fmla="*/ 294 w 326"/>
                <a:gd name="T21" fmla="*/ 74 h 311"/>
                <a:gd name="T22" fmla="*/ 259 w 326"/>
                <a:gd name="T23" fmla="*/ 71 h 311"/>
                <a:gd name="T24" fmla="*/ 240 w 326"/>
                <a:gd name="T25" fmla="*/ 80 h 311"/>
                <a:gd name="T26" fmla="*/ 212 w 326"/>
                <a:gd name="T27" fmla="*/ 80 h 311"/>
                <a:gd name="T28" fmla="*/ 203 w 326"/>
                <a:gd name="T29" fmla="*/ 99 h 311"/>
                <a:gd name="T30" fmla="*/ 177 w 326"/>
                <a:gd name="T31" fmla="*/ 99 h 311"/>
                <a:gd name="T32" fmla="*/ 193 w 326"/>
                <a:gd name="T33" fmla="*/ 114 h 311"/>
                <a:gd name="T34" fmla="*/ 185 w 326"/>
                <a:gd name="T35" fmla="*/ 135 h 311"/>
                <a:gd name="T36" fmla="*/ 160 w 326"/>
                <a:gd name="T37" fmla="*/ 140 h 311"/>
                <a:gd name="T38" fmla="*/ 130 w 326"/>
                <a:gd name="T39" fmla="*/ 114 h 311"/>
                <a:gd name="T40" fmla="*/ 130 w 326"/>
                <a:gd name="T41" fmla="*/ 154 h 311"/>
                <a:gd name="T42" fmla="*/ 150 w 326"/>
                <a:gd name="T43" fmla="*/ 179 h 311"/>
                <a:gd name="T44" fmla="*/ 169 w 326"/>
                <a:gd name="T45" fmla="*/ 204 h 311"/>
                <a:gd name="T46" fmla="*/ 185 w 326"/>
                <a:gd name="T47" fmla="*/ 222 h 311"/>
                <a:gd name="T48" fmla="*/ 203 w 326"/>
                <a:gd name="T49" fmla="*/ 237 h 311"/>
                <a:gd name="T50" fmla="*/ 227 w 326"/>
                <a:gd name="T51" fmla="*/ 248 h 311"/>
                <a:gd name="T52" fmla="*/ 236 w 326"/>
                <a:gd name="T53" fmla="*/ 272 h 311"/>
                <a:gd name="T54" fmla="*/ 259 w 326"/>
                <a:gd name="T55" fmla="*/ 278 h 311"/>
                <a:gd name="T56" fmla="*/ 227 w 326"/>
                <a:gd name="T57" fmla="*/ 278 h 311"/>
                <a:gd name="T58" fmla="*/ 231 w 326"/>
                <a:gd name="T59" fmla="*/ 311 h 311"/>
                <a:gd name="T60" fmla="*/ 197 w 326"/>
                <a:gd name="T61" fmla="*/ 292 h 311"/>
                <a:gd name="T62" fmla="*/ 169 w 326"/>
                <a:gd name="T63" fmla="*/ 292 h 311"/>
                <a:gd name="T64" fmla="*/ 145 w 326"/>
                <a:gd name="T65" fmla="*/ 268 h 311"/>
                <a:gd name="T66" fmla="*/ 106 w 326"/>
                <a:gd name="T67" fmla="*/ 278 h 311"/>
                <a:gd name="T68" fmla="*/ 64 w 326"/>
                <a:gd name="T69" fmla="*/ 278 h 311"/>
                <a:gd name="T70" fmla="*/ 40 w 326"/>
                <a:gd name="T71" fmla="*/ 254 h 311"/>
                <a:gd name="T72" fmla="*/ 0 w 326"/>
                <a:gd name="T73" fmla="*/ 189 h 311"/>
                <a:gd name="T74" fmla="*/ 5 w 326"/>
                <a:gd name="T75" fmla="*/ 189 h 311"/>
                <a:gd name="T76" fmla="*/ 20 w 326"/>
                <a:gd name="T77" fmla="*/ 173 h 311"/>
                <a:gd name="T78" fmla="*/ 48 w 326"/>
                <a:gd name="T79" fmla="*/ 124 h 311"/>
                <a:gd name="T80" fmla="*/ 44 w 326"/>
                <a:gd name="T81" fmla="*/ 99 h 311"/>
                <a:gd name="T82" fmla="*/ 57 w 326"/>
                <a:gd name="T83" fmla="*/ 95 h 311"/>
                <a:gd name="T84" fmla="*/ 106 w 326"/>
                <a:gd name="T85" fmla="*/ 74 h 311"/>
                <a:gd name="T86" fmla="*/ 126 w 326"/>
                <a:gd name="T87" fmla="*/ 71 h 311"/>
                <a:gd name="T88" fmla="*/ 140 w 326"/>
                <a:gd name="T89" fmla="*/ 5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6" h="311">
                  <a:moveTo>
                    <a:pt x="140" y="54"/>
                  </a:moveTo>
                  <a:lnTo>
                    <a:pt x="169" y="45"/>
                  </a:lnTo>
                  <a:lnTo>
                    <a:pt x="193" y="45"/>
                  </a:lnTo>
                  <a:lnTo>
                    <a:pt x="217" y="31"/>
                  </a:lnTo>
                  <a:lnTo>
                    <a:pt x="275" y="40"/>
                  </a:lnTo>
                  <a:lnTo>
                    <a:pt x="294" y="35"/>
                  </a:lnTo>
                  <a:lnTo>
                    <a:pt x="303" y="21"/>
                  </a:lnTo>
                  <a:lnTo>
                    <a:pt x="313" y="0"/>
                  </a:lnTo>
                  <a:lnTo>
                    <a:pt x="326" y="21"/>
                  </a:lnTo>
                  <a:lnTo>
                    <a:pt x="307" y="74"/>
                  </a:lnTo>
                  <a:lnTo>
                    <a:pt x="294" y="74"/>
                  </a:lnTo>
                  <a:lnTo>
                    <a:pt x="259" y="71"/>
                  </a:lnTo>
                  <a:lnTo>
                    <a:pt x="240" y="80"/>
                  </a:lnTo>
                  <a:lnTo>
                    <a:pt x="212" y="80"/>
                  </a:lnTo>
                  <a:lnTo>
                    <a:pt x="203" y="99"/>
                  </a:lnTo>
                  <a:lnTo>
                    <a:pt x="177" y="99"/>
                  </a:lnTo>
                  <a:lnTo>
                    <a:pt x="193" y="114"/>
                  </a:lnTo>
                  <a:lnTo>
                    <a:pt x="185" y="135"/>
                  </a:lnTo>
                  <a:lnTo>
                    <a:pt x="160" y="140"/>
                  </a:lnTo>
                  <a:lnTo>
                    <a:pt x="130" y="114"/>
                  </a:lnTo>
                  <a:lnTo>
                    <a:pt x="130" y="154"/>
                  </a:lnTo>
                  <a:lnTo>
                    <a:pt x="150" y="179"/>
                  </a:lnTo>
                  <a:lnTo>
                    <a:pt x="169" y="204"/>
                  </a:lnTo>
                  <a:lnTo>
                    <a:pt x="185" y="222"/>
                  </a:lnTo>
                  <a:lnTo>
                    <a:pt x="203" y="237"/>
                  </a:lnTo>
                  <a:lnTo>
                    <a:pt x="227" y="248"/>
                  </a:lnTo>
                  <a:lnTo>
                    <a:pt x="236" y="272"/>
                  </a:lnTo>
                  <a:lnTo>
                    <a:pt x="259" y="278"/>
                  </a:lnTo>
                  <a:lnTo>
                    <a:pt x="227" y="278"/>
                  </a:lnTo>
                  <a:lnTo>
                    <a:pt x="231" y="311"/>
                  </a:lnTo>
                  <a:lnTo>
                    <a:pt x="197" y="292"/>
                  </a:lnTo>
                  <a:lnTo>
                    <a:pt x="169" y="292"/>
                  </a:lnTo>
                  <a:lnTo>
                    <a:pt x="145" y="268"/>
                  </a:lnTo>
                  <a:lnTo>
                    <a:pt x="106" y="278"/>
                  </a:lnTo>
                  <a:lnTo>
                    <a:pt x="64" y="278"/>
                  </a:lnTo>
                  <a:lnTo>
                    <a:pt x="40" y="254"/>
                  </a:lnTo>
                  <a:lnTo>
                    <a:pt x="0" y="189"/>
                  </a:lnTo>
                  <a:lnTo>
                    <a:pt x="5" y="189"/>
                  </a:lnTo>
                  <a:lnTo>
                    <a:pt x="20" y="173"/>
                  </a:lnTo>
                  <a:lnTo>
                    <a:pt x="48" y="124"/>
                  </a:lnTo>
                  <a:lnTo>
                    <a:pt x="44" y="99"/>
                  </a:lnTo>
                  <a:lnTo>
                    <a:pt x="57" y="95"/>
                  </a:lnTo>
                  <a:lnTo>
                    <a:pt x="106" y="74"/>
                  </a:lnTo>
                  <a:lnTo>
                    <a:pt x="126" y="71"/>
                  </a:lnTo>
                  <a:lnTo>
                    <a:pt x="140" y="54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7" name="Freeform 56"/>
            <p:cNvSpPr>
              <a:spLocks/>
            </p:cNvSpPr>
            <p:nvPr/>
          </p:nvSpPr>
          <p:spPr bwMode="auto">
            <a:xfrm>
              <a:off x="2054" y="3134"/>
              <a:ext cx="326" cy="311"/>
            </a:xfrm>
            <a:custGeom>
              <a:avLst/>
              <a:gdLst>
                <a:gd name="T0" fmla="*/ 140 w 326"/>
                <a:gd name="T1" fmla="*/ 54 h 311"/>
                <a:gd name="T2" fmla="*/ 169 w 326"/>
                <a:gd name="T3" fmla="*/ 45 h 311"/>
                <a:gd name="T4" fmla="*/ 193 w 326"/>
                <a:gd name="T5" fmla="*/ 45 h 311"/>
                <a:gd name="T6" fmla="*/ 217 w 326"/>
                <a:gd name="T7" fmla="*/ 31 h 311"/>
                <a:gd name="T8" fmla="*/ 275 w 326"/>
                <a:gd name="T9" fmla="*/ 40 h 311"/>
                <a:gd name="T10" fmla="*/ 294 w 326"/>
                <a:gd name="T11" fmla="*/ 35 h 311"/>
                <a:gd name="T12" fmla="*/ 303 w 326"/>
                <a:gd name="T13" fmla="*/ 21 h 311"/>
                <a:gd name="T14" fmla="*/ 313 w 326"/>
                <a:gd name="T15" fmla="*/ 0 h 311"/>
                <a:gd name="T16" fmla="*/ 326 w 326"/>
                <a:gd name="T17" fmla="*/ 21 h 311"/>
                <a:gd name="T18" fmla="*/ 307 w 326"/>
                <a:gd name="T19" fmla="*/ 74 h 311"/>
                <a:gd name="T20" fmla="*/ 294 w 326"/>
                <a:gd name="T21" fmla="*/ 74 h 311"/>
                <a:gd name="T22" fmla="*/ 259 w 326"/>
                <a:gd name="T23" fmla="*/ 71 h 311"/>
                <a:gd name="T24" fmla="*/ 240 w 326"/>
                <a:gd name="T25" fmla="*/ 80 h 311"/>
                <a:gd name="T26" fmla="*/ 212 w 326"/>
                <a:gd name="T27" fmla="*/ 80 h 311"/>
                <a:gd name="T28" fmla="*/ 203 w 326"/>
                <a:gd name="T29" fmla="*/ 99 h 311"/>
                <a:gd name="T30" fmla="*/ 177 w 326"/>
                <a:gd name="T31" fmla="*/ 99 h 311"/>
                <a:gd name="T32" fmla="*/ 193 w 326"/>
                <a:gd name="T33" fmla="*/ 114 h 311"/>
                <a:gd name="T34" fmla="*/ 185 w 326"/>
                <a:gd name="T35" fmla="*/ 135 h 311"/>
                <a:gd name="T36" fmla="*/ 160 w 326"/>
                <a:gd name="T37" fmla="*/ 140 h 311"/>
                <a:gd name="T38" fmla="*/ 130 w 326"/>
                <a:gd name="T39" fmla="*/ 114 h 311"/>
                <a:gd name="T40" fmla="*/ 130 w 326"/>
                <a:gd name="T41" fmla="*/ 154 h 311"/>
                <a:gd name="T42" fmla="*/ 150 w 326"/>
                <a:gd name="T43" fmla="*/ 179 h 311"/>
                <a:gd name="T44" fmla="*/ 169 w 326"/>
                <a:gd name="T45" fmla="*/ 204 h 311"/>
                <a:gd name="T46" fmla="*/ 185 w 326"/>
                <a:gd name="T47" fmla="*/ 222 h 311"/>
                <a:gd name="T48" fmla="*/ 203 w 326"/>
                <a:gd name="T49" fmla="*/ 237 h 311"/>
                <a:gd name="T50" fmla="*/ 227 w 326"/>
                <a:gd name="T51" fmla="*/ 248 h 311"/>
                <a:gd name="T52" fmla="*/ 236 w 326"/>
                <a:gd name="T53" fmla="*/ 272 h 311"/>
                <a:gd name="T54" fmla="*/ 259 w 326"/>
                <a:gd name="T55" fmla="*/ 278 h 311"/>
                <a:gd name="T56" fmla="*/ 227 w 326"/>
                <a:gd name="T57" fmla="*/ 278 h 311"/>
                <a:gd name="T58" fmla="*/ 231 w 326"/>
                <a:gd name="T59" fmla="*/ 311 h 311"/>
                <a:gd name="T60" fmla="*/ 197 w 326"/>
                <a:gd name="T61" fmla="*/ 292 h 311"/>
                <a:gd name="T62" fmla="*/ 169 w 326"/>
                <a:gd name="T63" fmla="*/ 292 h 311"/>
                <a:gd name="T64" fmla="*/ 145 w 326"/>
                <a:gd name="T65" fmla="*/ 268 h 311"/>
                <a:gd name="T66" fmla="*/ 106 w 326"/>
                <a:gd name="T67" fmla="*/ 278 h 311"/>
                <a:gd name="T68" fmla="*/ 64 w 326"/>
                <a:gd name="T69" fmla="*/ 278 h 311"/>
                <a:gd name="T70" fmla="*/ 40 w 326"/>
                <a:gd name="T71" fmla="*/ 254 h 311"/>
                <a:gd name="T72" fmla="*/ 0 w 326"/>
                <a:gd name="T73" fmla="*/ 189 h 311"/>
                <a:gd name="T74" fmla="*/ 5 w 326"/>
                <a:gd name="T75" fmla="*/ 189 h 311"/>
                <a:gd name="T76" fmla="*/ 20 w 326"/>
                <a:gd name="T77" fmla="*/ 173 h 311"/>
                <a:gd name="T78" fmla="*/ 48 w 326"/>
                <a:gd name="T79" fmla="*/ 124 h 311"/>
                <a:gd name="T80" fmla="*/ 44 w 326"/>
                <a:gd name="T81" fmla="*/ 99 h 311"/>
                <a:gd name="T82" fmla="*/ 57 w 326"/>
                <a:gd name="T83" fmla="*/ 95 h 311"/>
                <a:gd name="T84" fmla="*/ 106 w 326"/>
                <a:gd name="T85" fmla="*/ 74 h 311"/>
                <a:gd name="T86" fmla="*/ 126 w 326"/>
                <a:gd name="T87" fmla="*/ 71 h 311"/>
                <a:gd name="T88" fmla="*/ 140 w 326"/>
                <a:gd name="T89" fmla="*/ 5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6" h="311">
                  <a:moveTo>
                    <a:pt x="140" y="54"/>
                  </a:moveTo>
                  <a:lnTo>
                    <a:pt x="169" y="45"/>
                  </a:lnTo>
                  <a:lnTo>
                    <a:pt x="193" y="45"/>
                  </a:lnTo>
                  <a:lnTo>
                    <a:pt x="217" y="31"/>
                  </a:lnTo>
                  <a:lnTo>
                    <a:pt x="275" y="40"/>
                  </a:lnTo>
                  <a:lnTo>
                    <a:pt x="294" y="35"/>
                  </a:lnTo>
                  <a:lnTo>
                    <a:pt x="303" y="21"/>
                  </a:lnTo>
                  <a:lnTo>
                    <a:pt x="313" y="0"/>
                  </a:lnTo>
                  <a:lnTo>
                    <a:pt x="326" y="21"/>
                  </a:lnTo>
                  <a:lnTo>
                    <a:pt x="307" y="74"/>
                  </a:lnTo>
                  <a:lnTo>
                    <a:pt x="294" y="74"/>
                  </a:lnTo>
                  <a:lnTo>
                    <a:pt x="259" y="71"/>
                  </a:lnTo>
                  <a:lnTo>
                    <a:pt x="240" y="80"/>
                  </a:lnTo>
                  <a:lnTo>
                    <a:pt x="212" y="80"/>
                  </a:lnTo>
                  <a:lnTo>
                    <a:pt x="203" y="99"/>
                  </a:lnTo>
                  <a:lnTo>
                    <a:pt x="177" y="99"/>
                  </a:lnTo>
                  <a:lnTo>
                    <a:pt x="193" y="114"/>
                  </a:lnTo>
                  <a:lnTo>
                    <a:pt x="185" y="135"/>
                  </a:lnTo>
                  <a:lnTo>
                    <a:pt x="160" y="140"/>
                  </a:lnTo>
                  <a:lnTo>
                    <a:pt x="130" y="114"/>
                  </a:lnTo>
                  <a:lnTo>
                    <a:pt x="130" y="154"/>
                  </a:lnTo>
                  <a:lnTo>
                    <a:pt x="150" y="179"/>
                  </a:lnTo>
                  <a:lnTo>
                    <a:pt x="169" y="204"/>
                  </a:lnTo>
                  <a:lnTo>
                    <a:pt x="185" y="222"/>
                  </a:lnTo>
                  <a:lnTo>
                    <a:pt x="203" y="237"/>
                  </a:lnTo>
                  <a:lnTo>
                    <a:pt x="227" y="248"/>
                  </a:lnTo>
                  <a:lnTo>
                    <a:pt x="236" y="272"/>
                  </a:lnTo>
                  <a:lnTo>
                    <a:pt x="259" y="278"/>
                  </a:lnTo>
                  <a:lnTo>
                    <a:pt x="227" y="278"/>
                  </a:lnTo>
                  <a:lnTo>
                    <a:pt x="231" y="311"/>
                  </a:lnTo>
                  <a:lnTo>
                    <a:pt x="197" y="292"/>
                  </a:lnTo>
                  <a:lnTo>
                    <a:pt x="169" y="292"/>
                  </a:lnTo>
                  <a:lnTo>
                    <a:pt x="145" y="268"/>
                  </a:lnTo>
                  <a:lnTo>
                    <a:pt x="106" y="278"/>
                  </a:lnTo>
                  <a:lnTo>
                    <a:pt x="64" y="278"/>
                  </a:lnTo>
                  <a:lnTo>
                    <a:pt x="40" y="254"/>
                  </a:lnTo>
                  <a:lnTo>
                    <a:pt x="0" y="189"/>
                  </a:lnTo>
                  <a:lnTo>
                    <a:pt x="5" y="189"/>
                  </a:lnTo>
                  <a:lnTo>
                    <a:pt x="20" y="173"/>
                  </a:lnTo>
                  <a:lnTo>
                    <a:pt x="48" y="124"/>
                  </a:lnTo>
                  <a:lnTo>
                    <a:pt x="44" y="99"/>
                  </a:lnTo>
                  <a:lnTo>
                    <a:pt x="57" y="95"/>
                  </a:lnTo>
                  <a:lnTo>
                    <a:pt x="106" y="74"/>
                  </a:lnTo>
                  <a:lnTo>
                    <a:pt x="126" y="71"/>
                  </a:lnTo>
                  <a:lnTo>
                    <a:pt x="140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8" name="Freeform 57"/>
            <p:cNvSpPr>
              <a:spLocks/>
            </p:cNvSpPr>
            <p:nvPr/>
          </p:nvSpPr>
          <p:spPr bwMode="auto">
            <a:xfrm>
              <a:off x="2152" y="2966"/>
              <a:ext cx="305" cy="221"/>
            </a:xfrm>
            <a:custGeom>
              <a:avLst/>
              <a:gdLst>
                <a:gd name="T0" fmla="*/ 14 w 305"/>
                <a:gd name="T1" fmla="*/ 29 h 221"/>
                <a:gd name="T2" fmla="*/ 0 w 305"/>
                <a:gd name="T3" fmla="*/ 54 h 221"/>
                <a:gd name="T4" fmla="*/ 9 w 305"/>
                <a:gd name="T5" fmla="*/ 89 h 221"/>
                <a:gd name="T6" fmla="*/ 19 w 305"/>
                <a:gd name="T7" fmla="*/ 113 h 221"/>
                <a:gd name="T8" fmla="*/ 9 w 305"/>
                <a:gd name="T9" fmla="*/ 138 h 221"/>
                <a:gd name="T10" fmla="*/ 9 w 305"/>
                <a:gd name="T11" fmla="*/ 156 h 221"/>
                <a:gd name="T12" fmla="*/ 9 w 305"/>
                <a:gd name="T13" fmla="*/ 164 h 221"/>
                <a:gd name="T14" fmla="*/ 32 w 305"/>
                <a:gd name="T15" fmla="*/ 177 h 221"/>
                <a:gd name="T16" fmla="*/ 43 w 305"/>
                <a:gd name="T17" fmla="*/ 221 h 221"/>
                <a:gd name="T18" fmla="*/ 71 w 305"/>
                <a:gd name="T19" fmla="*/ 213 h 221"/>
                <a:gd name="T20" fmla="*/ 95 w 305"/>
                <a:gd name="T21" fmla="*/ 213 h 221"/>
                <a:gd name="T22" fmla="*/ 119 w 305"/>
                <a:gd name="T23" fmla="*/ 197 h 221"/>
                <a:gd name="T24" fmla="*/ 176 w 305"/>
                <a:gd name="T25" fmla="*/ 206 h 221"/>
                <a:gd name="T26" fmla="*/ 195 w 305"/>
                <a:gd name="T27" fmla="*/ 202 h 221"/>
                <a:gd name="T28" fmla="*/ 205 w 305"/>
                <a:gd name="T29" fmla="*/ 188 h 221"/>
                <a:gd name="T30" fmla="*/ 215 w 305"/>
                <a:gd name="T31" fmla="*/ 168 h 221"/>
                <a:gd name="T32" fmla="*/ 253 w 305"/>
                <a:gd name="T33" fmla="*/ 143 h 221"/>
                <a:gd name="T34" fmla="*/ 271 w 305"/>
                <a:gd name="T35" fmla="*/ 147 h 221"/>
                <a:gd name="T36" fmla="*/ 301 w 305"/>
                <a:gd name="T37" fmla="*/ 143 h 221"/>
                <a:gd name="T38" fmla="*/ 292 w 305"/>
                <a:gd name="T39" fmla="*/ 131 h 221"/>
                <a:gd name="T40" fmla="*/ 262 w 305"/>
                <a:gd name="T41" fmla="*/ 108 h 221"/>
                <a:gd name="T42" fmla="*/ 281 w 305"/>
                <a:gd name="T43" fmla="*/ 83 h 221"/>
                <a:gd name="T44" fmla="*/ 281 w 305"/>
                <a:gd name="T45" fmla="*/ 50 h 221"/>
                <a:gd name="T46" fmla="*/ 305 w 305"/>
                <a:gd name="T47" fmla="*/ 33 h 221"/>
                <a:gd name="T48" fmla="*/ 305 w 305"/>
                <a:gd name="T49" fmla="*/ 8 h 221"/>
                <a:gd name="T50" fmla="*/ 292 w 305"/>
                <a:gd name="T51" fmla="*/ 15 h 221"/>
                <a:gd name="T52" fmla="*/ 271 w 305"/>
                <a:gd name="T53" fmla="*/ 5 h 221"/>
                <a:gd name="T54" fmla="*/ 220 w 305"/>
                <a:gd name="T55" fmla="*/ 0 h 221"/>
                <a:gd name="T56" fmla="*/ 195 w 305"/>
                <a:gd name="T57" fmla="*/ 8 h 221"/>
                <a:gd name="T58" fmla="*/ 166 w 305"/>
                <a:gd name="T59" fmla="*/ 38 h 221"/>
                <a:gd name="T60" fmla="*/ 153 w 305"/>
                <a:gd name="T61" fmla="*/ 43 h 221"/>
                <a:gd name="T62" fmla="*/ 110 w 305"/>
                <a:gd name="T63" fmla="*/ 43 h 221"/>
                <a:gd name="T64" fmla="*/ 71 w 305"/>
                <a:gd name="T65" fmla="*/ 50 h 221"/>
                <a:gd name="T66" fmla="*/ 43 w 305"/>
                <a:gd name="T67" fmla="*/ 50 h 221"/>
                <a:gd name="T68" fmla="*/ 19 w 305"/>
                <a:gd name="T69" fmla="*/ 43 h 221"/>
                <a:gd name="T70" fmla="*/ 14 w 305"/>
                <a:gd name="T71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5" h="221">
                  <a:moveTo>
                    <a:pt x="14" y="29"/>
                  </a:moveTo>
                  <a:lnTo>
                    <a:pt x="0" y="54"/>
                  </a:lnTo>
                  <a:lnTo>
                    <a:pt x="9" y="89"/>
                  </a:lnTo>
                  <a:lnTo>
                    <a:pt x="19" y="113"/>
                  </a:lnTo>
                  <a:lnTo>
                    <a:pt x="9" y="138"/>
                  </a:lnTo>
                  <a:lnTo>
                    <a:pt x="9" y="156"/>
                  </a:lnTo>
                  <a:lnTo>
                    <a:pt x="9" y="164"/>
                  </a:lnTo>
                  <a:lnTo>
                    <a:pt x="32" y="177"/>
                  </a:lnTo>
                  <a:lnTo>
                    <a:pt x="43" y="221"/>
                  </a:lnTo>
                  <a:lnTo>
                    <a:pt x="71" y="213"/>
                  </a:lnTo>
                  <a:lnTo>
                    <a:pt x="95" y="213"/>
                  </a:lnTo>
                  <a:lnTo>
                    <a:pt x="119" y="197"/>
                  </a:lnTo>
                  <a:lnTo>
                    <a:pt x="176" y="206"/>
                  </a:lnTo>
                  <a:lnTo>
                    <a:pt x="195" y="202"/>
                  </a:lnTo>
                  <a:lnTo>
                    <a:pt x="205" y="188"/>
                  </a:lnTo>
                  <a:lnTo>
                    <a:pt x="215" y="168"/>
                  </a:lnTo>
                  <a:lnTo>
                    <a:pt x="253" y="143"/>
                  </a:lnTo>
                  <a:lnTo>
                    <a:pt x="271" y="147"/>
                  </a:lnTo>
                  <a:lnTo>
                    <a:pt x="301" y="143"/>
                  </a:lnTo>
                  <a:lnTo>
                    <a:pt x="292" y="131"/>
                  </a:lnTo>
                  <a:lnTo>
                    <a:pt x="262" y="108"/>
                  </a:lnTo>
                  <a:lnTo>
                    <a:pt x="281" y="83"/>
                  </a:lnTo>
                  <a:lnTo>
                    <a:pt x="281" y="50"/>
                  </a:lnTo>
                  <a:lnTo>
                    <a:pt x="305" y="33"/>
                  </a:lnTo>
                  <a:lnTo>
                    <a:pt x="305" y="8"/>
                  </a:lnTo>
                  <a:lnTo>
                    <a:pt x="292" y="15"/>
                  </a:lnTo>
                  <a:lnTo>
                    <a:pt x="271" y="5"/>
                  </a:lnTo>
                  <a:lnTo>
                    <a:pt x="220" y="0"/>
                  </a:lnTo>
                  <a:lnTo>
                    <a:pt x="195" y="8"/>
                  </a:lnTo>
                  <a:lnTo>
                    <a:pt x="166" y="38"/>
                  </a:lnTo>
                  <a:lnTo>
                    <a:pt x="153" y="43"/>
                  </a:lnTo>
                  <a:lnTo>
                    <a:pt x="110" y="43"/>
                  </a:lnTo>
                  <a:lnTo>
                    <a:pt x="71" y="50"/>
                  </a:lnTo>
                  <a:lnTo>
                    <a:pt x="43" y="50"/>
                  </a:lnTo>
                  <a:lnTo>
                    <a:pt x="19" y="43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09" name="Freeform 58"/>
            <p:cNvSpPr>
              <a:spLocks/>
            </p:cNvSpPr>
            <p:nvPr/>
          </p:nvSpPr>
          <p:spPr bwMode="auto">
            <a:xfrm>
              <a:off x="2152" y="2966"/>
              <a:ext cx="305" cy="221"/>
            </a:xfrm>
            <a:custGeom>
              <a:avLst/>
              <a:gdLst>
                <a:gd name="T0" fmla="*/ 14 w 305"/>
                <a:gd name="T1" fmla="*/ 29 h 221"/>
                <a:gd name="T2" fmla="*/ 0 w 305"/>
                <a:gd name="T3" fmla="*/ 54 h 221"/>
                <a:gd name="T4" fmla="*/ 9 w 305"/>
                <a:gd name="T5" fmla="*/ 89 h 221"/>
                <a:gd name="T6" fmla="*/ 19 w 305"/>
                <a:gd name="T7" fmla="*/ 113 h 221"/>
                <a:gd name="T8" fmla="*/ 9 w 305"/>
                <a:gd name="T9" fmla="*/ 138 h 221"/>
                <a:gd name="T10" fmla="*/ 9 w 305"/>
                <a:gd name="T11" fmla="*/ 156 h 221"/>
                <a:gd name="T12" fmla="*/ 9 w 305"/>
                <a:gd name="T13" fmla="*/ 164 h 221"/>
                <a:gd name="T14" fmla="*/ 32 w 305"/>
                <a:gd name="T15" fmla="*/ 177 h 221"/>
                <a:gd name="T16" fmla="*/ 43 w 305"/>
                <a:gd name="T17" fmla="*/ 221 h 221"/>
                <a:gd name="T18" fmla="*/ 71 w 305"/>
                <a:gd name="T19" fmla="*/ 213 h 221"/>
                <a:gd name="T20" fmla="*/ 95 w 305"/>
                <a:gd name="T21" fmla="*/ 213 h 221"/>
                <a:gd name="T22" fmla="*/ 119 w 305"/>
                <a:gd name="T23" fmla="*/ 197 h 221"/>
                <a:gd name="T24" fmla="*/ 176 w 305"/>
                <a:gd name="T25" fmla="*/ 206 h 221"/>
                <a:gd name="T26" fmla="*/ 195 w 305"/>
                <a:gd name="T27" fmla="*/ 202 h 221"/>
                <a:gd name="T28" fmla="*/ 205 w 305"/>
                <a:gd name="T29" fmla="*/ 188 h 221"/>
                <a:gd name="T30" fmla="*/ 215 w 305"/>
                <a:gd name="T31" fmla="*/ 168 h 221"/>
                <a:gd name="T32" fmla="*/ 253 w 305"/>
                <a:gd name="T33" fmla="*/ 143 h 221"/>
                <a:gd name="T34" fmla="*/ 271 w 305"/>
                <a:gd name="T35" fmla="*/ 147 h 221"/>
                <a:gd name="T36" fmla="*/ 301 w 305"/>
                <a:gd name="T37" fmla="*/ 143 h 221"/>
                <a:gd name="T38" fmla="*/ 292 w 305"/>
                <a:gd name="T39" fmla="*/ 131 h 221"/>
                <a:gd name="T40" fmla="*/ 262 w 305"/>
                <a:gd name="T41" fmla="*/ 108 h 221"/>
                <a:gd name="T42" fmla="*/ 281 w 305"/>
                <a:gd name="T43" fmla="*/ 83 h 221"/>
                <a:gd name="T44" fmla="*/ 281 w 305"/>
                <a:gd name="T45" fmla="*/ 50 h 221"/>
                <a:gd name="T46" fmla="*/ 305 w 305"/>
                <a:gd name="T47" fmla="*/ 33 h 221"/>
                <a:gd name="T48" fmla="*/ 305 w 305"/>
                <a:gd name="T49" fmla="*/ 8 h 221"/>
                <a:gd name="T50" fmla="*/ 292 w 305"/>
                <a:gd name="T51" fmla="*/ 15 h 221"/>
                <a:gd name="T52" fmla="*/ 271 w 305"/>
                <a:gd name="T53" fmla="*/ 5 h 221"/>
                <a:gd name="T54" fmla="*/ 220 w 305"/>
                <a:gd name="T55" fmla="*/ 0 h 221"/>
                <a:gd name="T56" fmla="*/ 195 w 305"/>
                <a:gd name="T57" fmla="*/ 8 h 221"/>
                <a:gd name="T58" fmla="*/ 166 w 305"/>
                <a:gd name="T59" fmla="*/ 38 h 221"/>
                <a:gd name="T60" fmla="*/ 153 w 305"/>
                <a:gd name="T61" fmla="*/ 43 h 221"/>
                <a:gd name="T62" fmla="*/ 110 w 305"/>
                <a:gd name="T63" fmla="*/ 43 h 221"/>
                <a:gd name="T64" fmla="*/ 71 w 305"/>
                <a:gd name="T65" fmla="*/ 50 h 221"/>
                <a:gd name="T66" fmla="*/ 43 w 305"/>
                <a:gd name="T67" fmla="*/ 50 h 221"/>
                <a:gd name="T68" fmla="*/ 19 w 305"/>
                <a:gd name="T69" fmla="*/ 43 h 221"/>
                <a:gd name="T70" fmla="*/ 14 w 305"/>
                <a:gd name="T71" fmla="*/ 2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5" h="221">
                  <a:moveTo>
                    <a:pt x="14" y="29"/>
                  </a:moveTo>
                  <a:lnTo>
                    <a:pt x="0" y="54"/>
                  </a:lnTo>
                  <a:lnTo>
                    <a:pt x="9" y="89"/>
                  </a:lnTo>
                  <a:lnTo>
                    <a:pt x="19" y="113"/>
                  </a:lnTo>
                  <a:lnTo>
                    <a:pt x="9" y="138"/>
                  </a:lnTo>
                  <a:lnTo>
                    <a:pt x="9" y="156"/>
                  </a:lnTo>
                  <a:lnTo>
                    <a:pt x="9" y="164"/>
                  </a:lnTo>
                  <a:lnTo>
                    <a:pt x="32" y="177"/>
                  </a:lnTo>
                  <a:lnTo>
                    <a:pt x="43" y="221"/>
                  </a:lnTo>
                  <a:lnTo>
                    <a:pt x="71" y="213"/>
                  </a:lnTo>
                  <a:lnTo>
                    <a:pt x="95" y="213"/>
                  </a:lnTo>
                  <a:lnTo>
                    <a:pt x="119" y="197"/>
                  </a:lnTo>
                  <a:lnTo>
                    <a:pt x="176" y="206"/>
                  </a:lnTo>
                  <a:lnTo>
                    <a:pt x="195" y="202"/>
                  </a:lnTo>
                  <a:lnTo>
                    <a:pt x="205" y="188"/>
                  </a:lnTo>
                  <a:lnTo>
                    <a:pt x="215" y="168"/>
                  </a:lnTo>
                  <a:lnTo>
                    <a:pt x="253" y="143"/>
                  </a:lnTo>
                  <a:lnTo>
                    <a:pt x="271" y="147"/>
                  </a:lnTo>
                  <a:lnTo>
                    <a:pt x="301" y="143"/>
                  </a:lnTo>
                  <a:lnTo>
                    <a:pt x="292" y="131"/>
                  </a:lnTo>
                  <a:lnTo>
                    <a:pt x="262" y="108"/>
                  </a:lnTo>
                  <a:lnTo>
                    <a:pt x="281" y="83"/>
                  </a:lnTo>
                  <a:lnTo>
                    <a:pt x="281" y="50"/>
                  </a:lnTo>
                  <a:lnTo>
                    <a:pt x="305" y="33"/>
                  </a:lnTo>
                  <a:lnTo>
                    <a:pt x="305" y="8"/>
                  </a:lnTo>
                  <a:lnTo>
                    <a:pt x="292" y="15"/>
                  </a:lnTo>
                  <a:lnTo>
                    <a:pt x="271" y="5"/>
                  </a:lnTo>
                  <a:lnTo>
                    <a:pt x="220" y="0"/>
                  </a:lnTo>
                  <a:lnTo>
                    <a:pt x="195" y="8"/>
                  </a:lnTo>
                  <a:lnTo>
                    <a:pt x="166" y="38"/>
                  </a:lnTo>
                  <a:lnTo>
                    <a:pt x="153" y="43"/>
                  </a:lnTo>
                  <a:lnTo>
                    <a:pt x="110" y="43"/>
                  </a:lnTo>
                  <a:lnTo>
                    <a:pt x="71" y="50"/>
                  </a:lnTo>
                  <a:lnTo>
                    <a:pt x="43" y="50"/>
                  </a:lnTo>
                  <a:lnTo>
                    <a:pt x="19" y="43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0" name="Freeform 59"/>
            <p:cNvSpPr>
              <a:spLocks/>
            </p:cNvSpPr>
            <p:nvPr/>
          </p:nvSpPr>
          <p:spPr bwMode="auto">
            <a:xfrm>
              <a:off x="2032" y="2681"/>
              <a:ext cx="455" cy="333"/>
            </a:xfrm>
            <a:custGeom>
              <a:avLst/>
              <a:gdLst>
                <a:gd name="T0" fmla="*/ 452 w 455"/>
                <a:gd name="T1" fmla="*/ 169 h 333"/>
                <a:gd name="T2" fmla="*/ 446 w 455"/>
                <a:gd name="T3" fmla="*/ 169 h 333"/>
                <a:gd name="T4" fmla="*/ 432 w 455"/>
                <a:gd name="T5" fmla="*/ 175 h 333"/>
                <a:gd name="T6" fmla="*/ 413 w 455"/>
                <a:gd name="T7" fmla="*/ 189 h 333"/>
                <a:gd name="T8" fmla="*/ 398 w 455"/>
                <a:gd name="T9" fmla="*/ 184 h 333"/>
                <a:gd name="T10" fmla="*/ 392 w 455"/>
                <a:gd name="T11" fmla="*/ 184 h 333"/>
                <a:gd name="T12" fmla="*/ 379 w 455"/>
                <a:gd name="T13" fmla="*/ 164 h 333"/>
                <a:gd name="T14" fmla="*/ 370 w 455"/>
                <a:gd name="T15" fmla="*/ 144 h 333"/>
                <a:gd name="T16" fmla="*/ 370 w 455"/>
                <a:gd name="T17" fmla="*/ 109 h 333"/>
                <a:gd name="T18" fmla="*/ 360 w 455"/>
                <a:gd name="T19" fmla="*/ 85 h 333"/>
                <a:gd name="T20" fmla="*/ 322 w 455"/>
                <a:gd name="T21" fmla="*/ 40 h 333"/>
                <a:gd name="T22" fmla="*/ 306 w 455"/>
                <a:gd name="T23" fmla="*/ 16 h 333"/>
                <a:gd name="T24" fmla="*/ 293 w 455"/>
                <a:gd name="T25" fmla="*/ 6 h 333"/>
                <a:gd name="T26" fmla="*/ 282 w 455"/>
                <a:gd name="T27" fmla="*/ 6 h 333"/>
                <a:gd name="T28" fmla="*/ 269 w 455"/>
                <a:gd name="T29" fmla="*/ 0 h 333"/>
                <a:gd name="T30" fmla="*/ 244 w 455"/>
                <a:gd name="T31" fmla="*/ 19 h 333"/>
                <a:gd name="T32" fmla="*/ 216 w 455"/>
                <a:gd name="T33" fmla="*/ 30 h 333"/>
                <a:gd name="T34" fmla="*/ 207 w 455"/>
                <a:gd name="T35" fmla="*/ 44 h 333"/>
                <a:gd name="T36" fmla="*/ 187 w 455"/>
                <a:gd name="T37" fmla="*/ 30 h 333"/>
                <a:gd name="T38" fmla="*/ 164 w 455"/>
                <a:gd name="T39" fmla="*/ 40 h 333"/>
                <a:gd name="T40" fmla="*/ 123 w 455"/>
                <a:gd name="T41" fmla="*/ 40 h 333"/>
                <a:gd name="T42" fmla="*/ 105 w 455"/>
                <a:gd name="T43" fmla="*/ 44 h 333"/>
                <a:gd name="T44" fmla="*/ 97 w 455"/>
                <a:gd name="T45" fmla="*/ 61 h 333"/>
                <a:gd name="T46" fmla="*/ 80 w 455"/>
                <a:gd name="T47" fmla="*/ 64 h 333"/>
                <a:gd name="T48" fmla="*/ 57 w 455"/>
                <a:gd name="T49" fmla="*/ 114 h 333"/>
                <a:gd name="T50" fmla="*/ 37 w 455"/>
                <a:gd name="T51" fmla="*/ 164 h 333"/>
                <a:gd name="T52" fmla="*/ 0 w 455"/>
                <a:gd name="T53" fmla="*/ 184 h 333"/>
                <a:gd name="T54" fmla="*/ 19 w 455"/>
                <a:gd name="T55" fmla="*/ 193 h 333"/>
                <a:gd name="T56" fmla="*/ 28 w 455"/>
                <a:gd name="T57" fmla="*/ 214 h 333"/>
                <a:gd name="T58" fmla="*/ 43 w 455"/>
                <a:gd name="T59" fmla="*/ 239 h 333"/>
                <a:gd name="T60" fmla="*/ 63 w 455"/>
                <a:gd name="T61" fmla="*/ 248 h 333"/>
                <a:gd name="T62" fmla="*/ 68 w 455"/>
                <a:gd name="T63" fmla="*/ 267 h 333"/>
                <a:gd name="T64" fmla="*/ 80 w 455"/>
                <a:gd name="T65" fmla="*/ 278 h 333"/>
                <a:gd name="T66" fmla="*/ 97 w 455"/>
                <a:gd name="T67" fmla="*/ 284 h 333"/>
                <a:gd name="T68" fmla="*/ 114 w 455"/>
                <a:gd name="T69" fmla="*/ 273 h 333"/>
                <a:gd name="T70" fmla="*/ 114 w 455"/>
                <a:gd name="T71" fmla="*/ 292 h 333"/>
                <a:gd name="T72" fmla="*/ 134 w 455"/>
                <a:gd name="T73" fmla="*/ 314 h 333"/>
                <a:gd name="T74" fmla="*/ 139 w 455"/>
                <a:gd name="T75" fmla="*/ 327 h 333"/>
                <a:gd name="T76" fmla="*/ 164 w 455"/>
                <a:gd name="T77" fmla="*/ 333 h 333"/>
                <a:gd name="T78" fmla="*/ 191 w 455"/>
                <a:gd name="T79" fmla="*/ 333 h 333"/>
                <a:gd name="T80" fmla="*/ 230 w 455"/>
                <a:gd name="T81" fmla="*/ 327 h 333"/>
                <a:gd name="T82" fmla="*/ 273 w 455"/>
                <a:gd name="T83" fmla="*/ 327 h 333"/>
                <a:gd name="T84" fmla="*/ 287 w 455"/>
                <a:gd name="T85" fmla="*/ 322 h 333"/>
                <a:gd name="T86" fmla="*/ 316 w 455"/>
                <a:gd name="T87" fmla="*/ 292 h 333"/>
                <a:gd name="T88" fmla="*/ 340 w 455"/>
                <a:gd name="T89" fmla="*/ 284 h 333"/>
                <a:gd name="T90" fmla="*/ 392 w 455"/>
                <a:gd name="T91" fmla="*/ 289 h 333"/>
                <a:gd name="T92" fmla="*/ 413 w 455"/>
                <a:gd name="T93" fmla="*/ 298 h 333"/>
                <a:gd name="T94" fmla="*/ 426 w 455"/>
                <a:gd name="T95" fmla="*/ 292 h 333"/>
                <a:gd name="T96" fmla="*/ 426 w 455"/>
                <a:gd name="T97" fmla="*/ 284 h 333"/>
                <a:gd name="T98" fmla="*/ 422 w 455"/>
                <a:gd name="T99" fmla="*/ 252 h 333"/>
                <a:gd name="T100" fmla="*/ 432 w 455"/>
                <a:gd name="T101" fmla="*/ 228 h 333"/>
                <a:gd name="T102" fmla="*/ 455 w 455"/>
                <a:gd name="T103" fmla="*/ 214 h 333"/>
                <a:gd name="T104" fmla="*/ 455 w 455"/>
                <a:gd name="T105" fmla="*/ 189 h 333"/>
                <a:gd name="T106" fmla="*/ 452 w 455"/>
                <a:gd name="T107" fmla="*/ 16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5" h="333">
                  <a:moveTo>
                    <a:pt x="452" y="169"/>
                  </a:moveTo>
                  <a:lnTo>
                    <a:pt x="446" y="169"/>
                  </a:lnTo>
                  <a:lnTo>
                    <a:pt x="432" y="175"/>
                  </a:lnTo>
                  <a:lnTo>
                    <a:pt x="413" y="189"/>
                  </a:lnTo>
                  <a:lnTo>
                    <a:pt x="398" y="184"/>
                  </a:lnTo>
                  <a:lnTo>
                    <a:pt x="392" y="184"/>
                  </a:lnTo>
                  <a:lnTo>
                    <a:pt x="379" y="164"/>
                  </a:lnTo>
                  <a:lnTo>
                    <a:pt x="370" y="144"/>
                  </a:lnTo>
                  <a:lnTo>
                    <a:pt x="370" y="109"/>
                  </a:lnTo>
                  <a:lnTo>
                    <a:pt x="360" y="85"/>
                  </a:lnTo>
                  <a:lnTo>
                    <a:pt x="322" y="40"/>
                  </a:lnTo>
                  <a:lnTo>
                    <a:pt x="306" y="16"/>
                  </a:lnTo>
                  <a:lnTo>
                    <a:pt x="293" y="6"/>
                  </a:lnTo>
                  <a:lnTo>
                    <a:pt x="282" y="6"/>
                  </a:lnTo>
                  <a:lnTo>
                    <a:pt x="269" y="0"/>
                  </a:lnTo>
                  <a:lnTo>
                    <a:pt x="244" y="19"/>
                  </a:lnTo>
                  <a:lnTo>
                    <a:pt x="216" y="30"/>
                  </a:lnTo>
                  <a:lnTo>
                    <a:pt x="207" y="44"/>
                  </a:lnTo>
                  <a:lnTo>
                    <a:pt x="187" y="30"/>
                  </a:lnTo>
                  <a:lnTo>
                    <a:pt x="164" y="40"/>
                  </a:lnTo>
                  <a:lnTo>
                    <a:pt x="123" y="40"/>
                  </a:lnTo>
                  <a:lnTo>
                    <a:pt x="105" y="44"/>
                  </a:lnTo>
                  <a:lnTo>
                    <a:pt x="97" y="61"/>
                  </a:lnTo>
                  <a:lnTo>
                    <a:pt x="80" y="64"/>
                  </a:lnTo>
                  <a:lnTo>
                    <a:pt x="57" y="114"/>
                  </a:lnTo>
                  <a:lnTo>
                    <a:pt x="37" y="164"/>
                  </a:lnTo>
                  <a:lnTo>
                    <a:pt x="0" y="184"/>
                  </a:lnTo>
                  <a:lnTo>
                    <a:pt x="19" y="193"/>
                  </a:lnTo>
                  <a:lnTo>
                    <a:pt x="28" y="214"/>
                  </a:lnTo>
                  <a:lnTo>
                    <a:pt x="43" y="239"/>
                  </a:lnTo>
                  <a:lnTo>
                    <a:pt x="63" y="248"/>
                  </a:lnTo>
                  <a:lnTo>
                    <a:pt x="68" y="267"/>
                  </a:lnTo>
                  <a:lnTo>
                    <a:pt x="80" y="278"/>
                  </a:lnTo>
                  <a:lnTo>
                    <a:pt x="97" y="284"/>
                  </a:lnTo>
                  <a:lnTo>
                    <a:pt x="114" y="273"/>
                  </a:lnTo>
                  <a:lnTo>
                    <a:pt x="114" y="292"/>
                  </a:lnTo>
                  <a:lnTo>
                    <a:pt x="134" y="314"/>
                  </a:lnTo>
                  <a:lnTo>
                    <a:pt x="139" y="327"/>
                  </a:lnTo>
                  <a:lnTo>
                    <a:pt x="164" y="333"/>
                  </a:lnTo>
                  <a:lnTo>
                    <a:pt x="191" y="333"/>
                  </a:lnTo>
                  <a:lnTo>
                    <a:pt x="230" y="327"/>
                  </a:lnTo>
                  <a:lnTo>
                    <a:pt x="273" y="327"/>
                  </a:lnTo>
                  <a:lnTo>
                    <a:pt x="287" y="322"/>
                  </a:lnTo>
                  <a:lnTo>
                    <a:pt x="316" y="292"/>
                  </a:lnTo>
                  <a:lnTo>
                    <a:pt x="340" y="284"/>
                  </a:lnTo>
                  <a:lnTo>
                    <a:pt x="392" y="289"/>
                  </a:lnTo>
                  <a:lnTo>
                    <a:pt x="413" y="298"/>
                  </a:lnTo>
                  <a:lnTo>
                    <a:pt x="426" y="292"/>
                  </a:lnTo>
                  <a:lnTo>
                    <a:pt x="426" y="284"/>
                  </a:lnTo>
                  <a:lnTo>
                    <a:pt x="422" y="252"/>
                  </a:lnTo>
                  <a:lnTo>
                    <a:pt x="432" y="228"/>
                  </a:lnTo>
                  <a:lnTo>
                    <a:pt x="455" y="214"/>
                  </a:lnTo>
                  <a:lnTo>
                    <a:pt x="455" y="189"/>
                  </a:lnTo>
                  <a:lnTo>
                    <a:pt x="452" y="16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1" name="Freeform 60"/>
            <p:cNvSpPr>
              <a:spLocks/>
            </p:cNvSpPr>
            <p:nvPr/>
          </p:nvSpPr>
          <p:spPr bwMode="auto">
            <a:xfrm>
              <a:off x="2032" y="2681"/>
              <a:ext cx="455" cy="333"/>
            </a:xfrm>
            <a:custGeom>
              <a:avLst/>
              <a:gdLst>
                <a:gd name="T0" fmla="*/ 452 w 455"/>
                <a:gd name="T1" fmla="*/ 169 h 333"/>
                <a:gd name="T2" fmla="*/ 446 w 455"/>
                <a:gd name="T3" fmla="*/ 169 h 333"/>
                <a:gd name="T4" fmla="*/ 432 w 455"/>
                <a:gd name="T5" fmla="*/ 175 h 333"/>
                <a:gd name="T6" fmla="*/ 413 w 455"/>
                <a:gd name="T7" fmla="*/ 189 h 333"/>
                <a:gd name="T8" fmla="*/ 398 w 455"/>
                <a:gd name="T9" fmla="*/ 184 h 333"/>
                <a:gd name="T10" fmla="*/ 392 w 455"/>
                <a:gd name="T11" fmla="*/ 184 h 333"/>
                <a:gd name="T12" fmla="*/ 379 w 455"/>
                <a:gd name="T13" fmla="*/ 164 h 333"/>
                <a:gd name="T14" fmla="*/ 370 w 455"/>
                <a:gd name="T15" fmla="*/ 144 h 333"/>
                <a:gd name="T16" fmla="*/ 370 w 455"/>
                <a:gd name="T17" fmla="*/ 109 h 333"/>
                <a:gd name="T18" fmla="*/ 360 w 455"/>
                <a:gd name="T19" fmla="*/ 85 h 333"/>
                <a:gd name="T20" fmla="*/ 322 w 455"/>
                <a:gd name="T21" fmla="*/ 40 h 333"/>
                <a:gd name="T22" fmla="*/ 306 w 455"/>
                <a:gd name="T23" fmla="*/ 16 h 333"/>
                <a:gd name="T24" fmla="*/ 293 w 455"/>
                <a:gd name="T25" fmla="*/ 6 h 333"/>
                <a:gd name="T26" fmla="*/ 282 w 455"/>
                <a:gd name="T27" fmla="*/ 6 h 333"/>
                <a:gd name="T28" fmla="*/ 269 w 455"/>
                <a:gd name="T29" fmla="*/ 0 h 333"/>
                <a:gd name="T30" fmla="*/ 244 w 455"/>
                <a:gd name="T31" fmla="*/ 19 h 333"/>
                <a:gd name="T32" fmla="*/ 216 w 455"/>
                <a:gd name="T33" fmla="*/ 30 h 333"/>
                <a:gd name="T34" fmla="*/ 207 w 455"/>
                <a:gd name="T35" fmla="*/ 44 h 333"/>
                <a:gd name="T36" fmla="*/ 187 w 455"/>
                <a:gd name="T37" fmla="*/ 30 h 333"/>
                <a:gd name="T38" fmla="*/ 164 w 455"/>
                <a:gd name="T39" fmla="*/ 40 h 333"/>
                <a:gd name="T40" fmla="*/ 123 w 455"/>
                <a:gd name="T41" fmla="*/ 40 h 333"/>
                <a:gd name="T42" fmla="*/ 105 w 455"/>
                <a:gd name="T43" fmla="*/ 44 h 333"/>
                <a:gd name="T44" fmla="*/ 97 w 455"/>
                <a:gd name="T45" fmla="*/ 61 h 333"/>
                <a:gd name="T46" fmla="*/ 80 w 455"/>
                <a:gd name="T47" fmla="*/ 64 h 333"/>
                <a:gd name="T48" fmla="*/ 57 w 455"/>
                <a:gd name="T49" fmla="*/ 114 h 333"/>
                <a:gd name="T50" fmla="*/ 37 w 455"/>
                <a:gd name="T51" fmla="*/ 164 h 333"/>
                <a:gd name="T52" fmla="*/ 0 w 455"/>
                <a:gd name="T53" fmla="*/ 184 h 333"/>
                <a:gd name="T54" fmla="*/ 19 w 455"/>
                <a:gd name="T55" fmla="*/ 193 h 333"/>
                <a:gd name="T56" fmla="*/ 28 w 455"/>
                <a:gd name="T57" fmla="*/ 214 h 333"/>
                <a:gd name="T58" fmla="*/ 43 w 455"/>
                <a:gd name="T59" fmla="*/ 239 h 333"/>
                <a:gd name="T60" fmla="*/ 63 w 455"/>
                <a:gd name="T61" fmla="*/ 248 h 333"/>
                <a:gd name="T62" fmla="*/ 68 w 455"/>
                <a:gd name="T63" fmla="*/ 267 h 333"/>
                <a:gd name="T64" fmla="*/ 80 w 455"/>
                <a:gd name="T65" fmla="*/ 278 h 333"/>
                <a:gd name="T66" fmla="*/ 97 w 455"/>
                <a:gd name="T67" fmla="*/ 284 h 333"/>
                <a:gd name="T68" fmla="*/ 114 w 455"/>
                <a:gd name="T69" fmla="*/ 273 h 333"/>
                <a:gd name="T70" fmla="*/ 114 w 455"/>
                <a:gd name="T71" fmla="*/ 292 h 333"/>
                <a:gd name="T72" fmla="*/ 134 w 455"/>
                <a:gd name="T73" fmla="*/ 314 h 333"/>
                <a:gd name="T74" fmla="*/ 139 w 455"/>
                <a:gd name="T75" fmla="*/ 327 h 333"/>
                <a:gd name="T76" fmla="*/ 164 w 455"/>
                <a:gd name="T77" fmla="*/ 333 h 333"/>
                <a:gd name="T78" fmla="*/ 191 w 455"/>
                <a:gd name="T79" fmla="*/ 333 h 333"/>
                <a:gd name="T80" fmla="*/ 230 w 455"/>
                <a:gd name="T81" fmla="*/ 327 h 333"/>
                <a:gd name="T82" fmla="*/ 273 w 455"/>
                <a:gd name="T83" fmla="*/ 327 h 333"/>
                <a:gd name="T84" fmla="*/ 287 w 455"/>
                <a:gd name="T85" fmla="*/ 322 h 333"/>
                <a:gd name="T86" fmla="*/ 316 w 455"/>
                <a:gd name="T87" fmla="*/ 292 h 333"/>
                <a:gd name="T88" fmla="*/ 340 w 455"/>
                <a:gd name="T89" fmla="*/ 284 h 333"/>
                <a:gd name="T90" fmla="*/ 392 w 455"/>
                <a:gd name="T91" fmla="*/ 289 h 333"/>
                <a:gd name="T92" fmla="*/ 413 w 455"/>
                <a:gd name="T93" fmla="*/ 298 h 333"/>
                <a:gd name="T94" fmla="*/ 426 w 455"/>
                <a:gd name="T95" fmla="*/ 292 h 333"/>
                <a:gd name="T96" fmla="*/ 426 w 455"/>
                <a:gd name="T97" fmla="*/ 284 h 333"/>
                <a:gd name="T98" fmla="*/ 422 w 455"/>
                <a:gd name="T99" fmla="*/ 252 h 333"/>
                <a:gd name="T100" fmla="*/ 432 w 455"/>
                <a:gd name="T101" fmla="*/ 228 h 333"/>
                <a:gd name="T102" fmla="*/ 455 w 455"/>
                <a:gd name="T103" fmla="*/ 214 h 333"/>
                <a:gd name="T104" fmla="*/ 455 w 455"/>
                <a:gd name="T105" fmla="*/ 189 h 333"/>
                <a:gd name="T106" fmla="*/ 452 w 455"/>
                <a:gd name="T107" fmla="*/ 16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5" h="333">
                  <a:moveTo>
                    <a:pt x="452" y="169"/>
                  </a:moveTo>
                  <a:lnTo>
                    <a:pt x="446" y="169"/>
                  </a:lnTo>
                  <a:lnTo>
                    <a:pt x="432" y="175"/>
                  </a:lnTo>
                  <a:lnTo>
                    <a:pt x="413" y="189"/>
                  </a:lnTo>
                  <a:lnTo>
                    <a:pt x="398" y="184"/>
                  </a:lnTo>
                  <a:lnTo>
                    <a:pt x="392" y="184"/>
                  </a:lnTo>
                  <a:lnTo>
                    <a:pt x="379" y="164"/>
                  </a:lnTo>
                  <a:lnTo>
                    <a:pt x="370" y="144"/>
                  </a:lnTo>
                  <a:lnTo>
                    <a:pt x="370" y="109"/>
                  </a:lnTo>
                  <a:lnTo>
                    <a:pt x="360" y="85"/>
                  </a:lnTo>
                  <a:lnTo>
                    <a:pt x="322" y="40"/>
                  </a:lnTo>
                  <a:lnTo>
                    <a:pt x="306" y="16"/>
                  </a:lnTo>
                  <a:lnTo>
                    <a:pt x="293" y="6"/>
                  </a:lnTo>
                  <a:lnTo>
                    <a:pt x="282" y="6"/>
                  </a:lnTo>
                  <a:lnTo>
                    <a:pt x="269" y="0"/>
                  </a:lnTo>
                  <a:lnTo>
                    <a:pt x="244" y="19"/>
                  </a:lnTo>
                  <a:lnTo>
                    <a:pt x="216" y="30"/>
                  </a:lnTo>
                  <a:lnTo>
                    <a:pt x="207" y="44"/>
                  </a:lnTo>
                  <a:lnTo>
                    <a:pt x="187" y="30"/>
                  </a:lnTo>
                  <a:lnTo>
                    <a:pt x="164" y="40"/>
                  </a:lnTo>
                  <a:lnTo>
                    <a:pt x="123" y="40"/>
                  </a:lnTo>
                  <a:lnTo>
                    <a:pt x="105" y="44"/>
                  </a:lnTo>
                  <a:lnTo>
                    <a:pt x="97" y="61"/>
                  </a:lnTo>
                  <a:lnTo>
                    <a:pt x="80" y="64"/>
                  </a:lnTo>
                  <a:lnTo>
                    <a:pt x="57" y="114"/>
                  </a:lnTo>
                  <a:lnTo>
                    <a:pt x="37" y="164"/>
                  </a:lnTo>
                  <a:lnTo>
                    <a:pt x="0" y="184"/>
                  </a:lnTo>
                  <a:lnTo>
                    <a:pt x="19" y="193"/>
                  </a:lnTo>
                  <a:lnTo>
                    <a:pt x="28" y="214"/>
                  </a:lnTo>
                  <a:lnTo>
                    <a:pt x="43" y="239"/>
                  </a:lnTo>
                  <a:lnTo>
                    <a:pt x="63" y="248"/>
                  </a:lnTo>
                  <a:lnTo>
                    <a:pt x="68" y="267"/>
                  </a:lnTo>
                  <a:lnTo>
                    <a:pt x="80" y="278"/>
                  </a:lnTo>
                  <a:lnTo>
                    <a:pt x="97" y="284"/>
                  </a:lnTo>
                  <a:lnTo>
                    <a:pt x="114" y="273"/>
                  </a:lnTo>
                  <a:lnTo>
                    <a:pt x="114" y="292"/>
                  </a:lnTo>
                  <a:lnTo>
                    <a:pt x="134" y="314"/>
                  </a:lnTo>
                  <a:lnTo>
                    <a:pt x="139" y="327"/>
                  </a:lnTo>
                  <a:lnTo>
                    <a:pt x="164" y="333"/>
                  </a:lnTo>
                  <a:lnTo>
                    <a:pt x="191" y="333"/>
                  </a:lnTo>
                  <a:lnTo>
                    <a:pt x="230" y="327"/>
                  </a:lnTo>
                  <a:lnTo>
                    <a:pt x="273" y="327"/>
                  </a:lnTo>
                  <a:lnTo>
                    <a:pt x="287" y="322"/>
                  </a:lnTo>
                  <a:lnTo>
                    <a:pt x="316" y="292"/>
                  </a:lnTo>
                  <a:lnTo>
                    <a:pt x="340" y="284"/>
                  </a:lnTo>
                  <a:lnTo>
                    <a:pt x="392" y="289"/>
                  </a:lnTo>
                  <a:lnTo>
                    <a:pt x="413" y="298"/>
                  </a:lnTo>
                  <a:lnTo>
                    <a:pt x="426" y="292"/>
                  </a:lnTo>
                  <a:lnTo>
                    <a:pt x="426" y="284"/>
                  </a:lnTo>
                  <a:lnTo>
                    <a:pt x="422" y="252"/>
                  </a:lnTo>
                  <a:lnTo>
                    <a:pt x="432" y="228"/>
                  </a:lnTo>
                  <a:lnTo>
                    <a:pt x="455" y="214"/>
                  </a:lnTo>
                  <a:lnTo>
                    <a:pt x="455" y="189"/>
                  </a:lnTo>
                  <a:lnTo>
                    <a:pt x="452" y="16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2" name="Freeform 61"/>
            <p:cNvSpPr>
              <a:spLocks/>
            </p:cNvSpPr>
            <p:nvPr/>
          </p:nvSpPr>
          <p:spPr bwMode="auto">
            <a:xfrm>
              <a:off x="1834" y="2694"/>
              <a:ext cx="302" cy="205"/>
            </a:xfrm>
            <a:custGeom>
              <a:avLst/>
              <a:gdLst>
                <a:gd name="T0" fmla="*/ 197 w 302"/>
                <a:gd name="T1" fmla="*/ 172 h 205"/>
                <a:gd name="T2" fmla="*/ 187 w 302"/>
                <a:gd name="T3" fmla="*/ 167 h 205"/>
                <a:gd name="T4" fmla="*/ 168 w 302"/>
                <a:gd name="T5" fmla="*/ 172 h 205"/>
                <a:gd name="T6" fmla="*/ 125 w 302"/>
                <a:gd name="T7" fmla="*/ 190 h 205"/>
                <a:gd name="T8" fmla="*/ 101 w 302"/>
                <a:gd name="T9" fmla="*/ 200 h 205"/>
                <a:gd name="T10" fmla="*/ 88 w 302"/>
                <a:gd name="T11" fmla="*/ 205 h 205"/>
                <a:gd name="T12" fmla="*/ 53 w 302"/>
                <a:gd name="T13" fmla="*/ 181 h 205"/>
                <a:gd name="T14" fmla="*/ 10 w 302"/>
                <a:gd name="T15" fmla="*/ 138 h 205"/>
                <a:gd name="T16" fmla="*/ 0 w 302"/>
                <a:gd name="T17" fmla="*/ 127 h 205"/>
                <a:gd name="T18" fmla="*/ 14 w 302"/>
                <a:gd name="T19" fmla="*/ 117 h 205"/>
                <a:gd name="T20" fmla="*/ 14 w 302"/>
                <a:gd name="T21" fmla="*/ 97 h 205"/>
                <a:gd name="T22" fmla="*/ 29 w 302"/>
                <a:gd name="T23" fmla="*/ 68 h 205"/>
                <a:gd name="T24" fmla="*/ 43 w 302"/>
                <a:gd name="T25" fmla="*/ 68 h 205"/>
                <a:gd name="T26" fmla="*/ 43 w 302"/>
                <a:gd name="T27" fmla="*/ 43 h 205"/>
                <a:gd name="T28" fmla="*/ 73 w 302"/>
                <a:gd name="T29" fmla="*/ 63 h 205"/>
                <a:gd name="T30" fmla="*/ 88 w 302"/>
                <a:gd name="T31" fmla="*/ 63 h 205"/>
                <a:gd name="T32" fmla="*/ 101 w 302"/>
                <a:gd name="T33" fmla="*/ 63 h 205"/>
                <a:gd name="T34" fmla="*/ 159 w 302"/>
                <a:gd name="T35" fmla="*/ 27 h 205"/>
                <a:gd name="T36" fmla="*/ 182 w 302"/>
                <a:gd name="T37" fmla="*/ 24 h 205"/>
                <a:gd name="T38" fmla="*/ 191 w 302"/>
                <a:gd name="T39" fmla="*/ 14 h 205"/>
                <a:gd name="T40" fmla="*/ 208 w 302"/>
                <a:gd name="T41" fmla="*/ 4 h 205"/>
                <a:gd name="T42" fmla="*/ 232 w 302"/>
                <a:gd name="T43" fmla="*/ 0 h 205"/>
                <a:gd name="T44" fmla="*/ 268 w 302"/>
                <a:gd name="T45" fmla="*/ 7 h 205"/>
                <a:gd name="T46" fmla="*/ 294 w 302"/>
                <a:gd name="T47" fmla="*/ 17 h 205"/>
                <a:gd name="T48" fmla="*/ 302 w 302"/>
                <a:gd name="T49" fmla="*/ 32 h 205"/>
                <a:gd name="T50" fmla="*/ 294 w 302"/>
                <a:gd name="T51" fmla="*/ 50 h 205"/>
                <a:gd name="T52" fmla="*/ 277 w 302"/>
                <a:gd name="T53" fmla="*/ 52 h 205"/>
                <a:gd name="T54" fmla="*/ 254 w 302"/>
                <a:gd name="T55" fmla="*/ 102 h 205"/>
                <a:gd name="T56" fmla="*/ 235 w 302"/>
                <a:gd name="T57" fmla="*/ 151 h 205"/>
                <a:gd name="T58" fmla="*/ 197 w 302"/>
                <a:gd name="T59" fmla="*/ 17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2" h="205">
                  <a:moveTo>
                    <a:pt x="197" y="172"/>
                  </a:moveTo>
                  <a:lnTo>
                    <a:pt x="187" y="167"/>
                  </a:lnTo>
                  <a:lnTo>
                    <a:pt x="168" y="172"/>
                  </a:lnTo>
                  <a:lnTo>
                    <a:pt x="125" y="190"/>
                  </a:lnTo>
                  <a:lnTo>
                    <a:pt x="101" y="200"/>
                  </a:lnTo>
                  <a:lnTo>
                    <a:pt x="88" y="205"/>
                  </a:lnTo>
                  <a:lnTo>
                    <a:pt x="53" y="181"/>
                  </a:lnTo>
                  <a:lnTo>
                    <a:pt x="10" y="138"/>
                  </a:lnTo>
                  <a:lnTo>
                    <a:pt x="0" y="127"/>
                  </a:lnTo>
                  <a:lnTo>
                    <a:pt x="14" y="117"/>
                  </a:lnTo>
                  <a:lnTo>
                    <a:pt x="14" y="97"/>
                  </a:lnTo>
                  <a:lnTo>
                    <a:pt x="29" y="68"/>
                  </a:lnTo>
                  <a:lnTo>
                    <a:pt x="43" y="68"/>
                  </a:lnTo>
                  <a:lnTo>
                    <a:pt x="43" y="43"/>
                  </a:lnTo>
                  <a:lnTo>
                    <a:pt x="73" y="63"/>
                  </a:lnTo>
                  <a:lnTo>
                    <a:pt x="88" y="63"/>
                  </a:lnTo>
                  <a:lnTo>
                    <a:pt x="101" y="63"/>
                  </a:lnTo>
                  <a:lnTo>
                    <a:pt x="159" y="27"/>
                  </a:lnTo>
                  <a:lnTo>
                    <a:pt x="182" y="24"/>
                  </a:lnTo>
                  <a:lnTo>
                    <a:pt x="191" y="14"/>
                  </a:lnTo>
                  <a:lnTo>
                    <a:pt x="208" y="4"/>
                  </a:lnTo>
                  <a:lnTo>
                    <a:pt x="232" y="0"/>
                  </a:lnTo>
                  <a:lnTo>
                    <a:pt x="268" y="7"/>
                  </a:lnTo>
                  <a:lnTo>
                    <a:pt x="294" y="17"/>
                  </a:lnTo>
                  <a:lnTo>
                    <a:pt x="302" y="32"/>
                  </a:lnTo>
                  <a:lnTo>
                    <a:pt x="294" y="50"/>
                  </a:lnTo>
                  <a:lnTo>
                    <a:pt x="277" y="52"/>
                  </a:lnTo>
                  <a:lnTo>
                    <a:pt x="254" y="102"/>
                  </a:lnTo>
                  <a:lnTo>
                    <a:pt x="235" y="151"/>
                  </a:lnTo>
                  <a:lnTo>
                    <a:pt x="197" y="1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3" name="Freeform 62"/>
            <p:cNvSpPr>
              <a:spLocks/>
            </p:cNvSpPr>
            <p:nvPr/>
          </p:nvSpPr>
          <p:spPr bwMode="auto">
            <a:xfrm>
              <a:off x="1964" y="2221"/>
              <a:ext cx="123" cy="69"/>
            </a:xfrm>
            <a:custGeom>
              <a:avLst/>
              <a:gdLst>
                <a:gd name="T0" fmla="*/ 43 w 123"/>
                <a:gd name="T1" fmla="*/ 0 h 69"/>
                <a:gd name="T2" fmla="*/ 43 w 123"/>
                <a:gd name="T3" fmla="*/ 10 h 69"/>
                <a:gd name="T4" fmla="*/ 14 w 123"/>
                <a:gd name="T5" fmla="*/ 29 h 69"/>
                <a:gd name="T6" fmla="*/ 0 w 123"/>
                <a:gd name="T7" fmla="*/ 64 h 69"/>
                <a:gd name="T8" fmla="*/ 52 w 123"/>
                <a:gd name="T9" fmla="*/ 69 h 69"/>
                <a:gd name="T10" fmla="*/ 91 w 123"/>
                <a:gd name="T11" fmla="*/ 64 h 69"/>
                <a:gd name="T12" fmla="*/ 123 w 123"/>
                <a:gd name="T13" fmla="*/ 54 h 69"/>
                <a:gd name="T14" fmla="*/ 120 w 123"/>
                <a:gd name="T15" fmla="*/ 50 h 69"/>
                <a:gd name="T16" fmla="*/ 120 w 123"/>
                <a:gd name="T17" fmla="*/ 39 h 69"/>
                <a:gd name="T18" fmla="*/ 123 w 123"/>
                <a:gd name="T19" fmla="*/ 29 h 69"/>
                <a:gd name="T20" fmla="*/ 115 w 123"/>
                <a:gd name="T21" fmla="*/ 10 h 69"/>
                <a:gd name="T22" fmla="*/ 109 w 123"/>
                <a:gd name="T23" fmla="*/ 10 h 69"/>
                <a:gd name="T24" fmla="*/ 95 w 123"/>
                <a:gd name="T25" fmla="*/ 10 h 69"/>
                <a:gd name="T26" fmla="*/ 85 w 123"/>
                <a:gd name="T27" fmla="*/ 10 h 69"/>
                <a:gd name="T28" fmla="*/ 71 w 123"/>
                <a:gd name="T29" fmla="*/ 5 h 69"/>
                <a:gd name="T30" fmla="*/ 67 w 123"/>
                <a:gd name="T31" fmla="*/ 0 h 69"/>
                <a:gd name="T32" fmla="*/ 43 w 123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69">
                  <a:moveTo>
                    <a:pt x="43" y="0"/>
                  </a:moveTo>
                  <a:lnTo>
                    <a:pt x="43" y="10"/>
                  </a:lnTo>
                  <a:lnTo>
                    <a:pt x="14" y="29"/>
                  </a:lnTo>
                  <a:lnTo>
                    <a:pt x="0" y="64"/>
                  </a:lnTo>
                  <a:lnTo>
                    <a:pt x="52" y="69"/>
                  </a:lnTo>
                  <a:lnTo>
                    <a:pt x="91" y="64"/>
                  </a:lnTo>
                  <a:lnTo>
                    <a:pt x="123" y="54"/>
                  </a:lnTo>
                  <a:lnTo>
                    <a:pt x="120" y="50"/>
                  </a:lnTo>
                  <a:lnTo>
                    <a:pt x="120" y="39"/>
                  </a:lnTo>
                  <a:lnTo>
                    <a:pt x="123" y="29"/>
                  </a:lnTo>
                  <a:lnTo>
                    <a:pt x="115" y="10"/>
                  </a:lnTo>
                  <a:lnTo>
                    <a:pt x="109" y="10"/>
                  </a:lnTo>
                  <a:lnTo>
                    <a:pt x="95" y="10"/>
                  </a:lnTo>
                  <a:lnTo>
                    <a:pt x="85" y="10"/>
                  </a:lnTo>
                  <a:lnTo>
                    <a:pt x="71" y="5"/>
                  </a:lnTo>
                  <a:lnTo>
                    <a:pt x="6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4" name="Freeform 63"/>
            <p:cNvSpPr>
              <a:spLocks/>
            </p:cNvSpPr>
            <p:nvPr/>
          </p:nvSpPr>
          <p:spPr bwMode="auto">
            <a:xfrm>
              <a:off x="1964" y="2221"/>
              <a:ext cx="123" cy="69"/>
            </a:xfrm>
            <a:custGeom>
              <a:avLst/>
              <a:gdLst>
                <a:gd name="T0" fmla="*/ 43 w 123"/>
                <a:gd name="T1" fmla="*/ 0 h 69"/>
                <a:gd name="T2" fmla="*/ 43 w 123"/>
                <a:gd name="T3" fmla="*/ 10 h 69"/>
                <a:gd name="T4" fmla="*/ 14 w 123"/>
                <a:gd name="T5" fmla="*/ 29 h 69"/>
                <a:gd name="T6" fmla="*/ 0 w 123"/>
                <a:gd name="T7" fmla="*/ 64 h 69"/>
                <a:gd name="T8" fmla="*/ 52 w 123"/>
                <a:gd name="T9" fmla="*/ 69 h 69"/>
                <a:gd name="T10" fmla="*/ 91 w 123"/>
                <a:gd name="T11" fmla="*/ 64 h 69"/>
                <a:gd name="T12" fmla="*/ 123 w 123"/>
                <a:gd name="T13" fmla="*/ 54 h 69"/>
                <a:gd name="T14" fmla="*/ 120 w 123"/>
                <a:gd name="T15" fmla="*/ 50 h 69"/>
                <a:gd name="T16" fmla="*/ 120 w 123"/>
                <a:gd name="T17" fmla="*/ 39 h 69"/>
                <a:gd name="T18" fmla="*/ 123 w 123"/>
                <a:gd name="T19" fmla="*/ 29 h 69"/>
                <a:gd name="T20" fmla="*/ 115 w 123"/>
                <a:gd name="T21" fmla="*/ 10 h 69"/>
                <a:gd name="T22" fmla="*/ 109 w 123"/>
                <a:gd name="T23" fmla="*/ 10 h 69"/>
                <a:gd name="T24" fmla="*/ 95 w 123"/>
                <a:gd name="T25" fmla="*/ 10 h 69"/>
                <a:gd name="T26" fmla="*/ 85 w 123"/>
                <a:gd name="T27" fmla="*/ 10 h 69"/>
                <a:gd name="T28" fmla="*/ 71 w 123"/>
                <a:gd name="T29" fmla="*/ 5 h 69"/>
                <a:gd name="T30" fmla="*/ 67 w 123"/>
                <a:gd name="T31" fmla="*/ 0 h 69"/>
                <a:gd name="T32" fmla="*/ 43 w 123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69">
                  <a:moveTo>
                    <a:pt x="43" y="0"/>
                  </a:moveTo>
                  <a:lnTo>
                    <a:pt x="43" y="10"/>
                  </a:lnTo>
                  <a:lnTo>
                    <a:pt x="14" y="29"/>
                  </a:lnTo>
                  <a:lnTo>
                    <a:pt x="0" y="64"/>
                  </a:lnTo>
                  <a:lnTo>
                    <a:pt x="52" y="69"/>
                  </a:lnTo>
                  <a:lnTo>
                    <a:pt x="91" y="64"/>
                  </a:lnTo>
                  <a:lnTo>
                    <a:pt x="123" y="54"/>
                  </a:lnTo>
                  <a:lnTo>
                    <a:pt x="120" y="50"/>
                  </a:lnTo>
                  <a:lnTo>
                    <a:pt x="120" y="39"/>
                  </a:lnTo>
                  <a:lnTo>
                    <a:pt x="123" y="29"/>
                  </a:lnTo>
                  <a:lnTo>
                    <a:pt x="115" y="10"/>
                  </a:lnTo>
                  <a:lnTo>
                    <a:pt x="109" y="10"/>
                  </a:lnTo>
                  <a:lnTo>
                    <a:pt x="95" y="10"/>
                  </a:lnTo>
                  <a:lnTo>
                    <a:pt x="85" y="10"/>
                  </a:lnTo>
                  <a:lnTo>
                    <a:pt x="71" y="5"/>
                  </a:lnTo>
                  <a:lnTo>
                    <a:pt x="6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5" name="Freeform 64"/>
            <p:cNvSpPr>
              <a:spLocks/>
            </p:cNvSpPr>
            <p:nvPr/>
          </p:nvSpPr>
          <p:spPr bwMode="auto">
            <a:xfrm>
              <a:off x="1653" y="2529"/>
              <a:ext cx="274" cy="171"/>
            </a:xfrm>
            <a:custGeom>
              <a:avLst/>
              <a:gdLst>
                <a:gd name="T0" fmla="*/ 119 w 274"/>
                <a:gd name="T1" fmla="*/ 15 h 171"/>
                <a:gd name="T2" fmla="*/ 99 w 274"/>
                <a:gd name="T3" fmla="*/ 0 h 171"/>
                <a:gd name="T4" fmla="*/ 90 w 274"/>
                <a:gd name="T5" fmla="*/ 15 h 171"/>
                <a:gd name="T6" fmla="*/ 72 w 274"/>
                <a:gd name="T7" fmla="*/ 24 h 171"/>
                <a:gd name="T8" fmla="*/ 56 w 274"/>
                <a:gd name="T9" fmla="*/ 33 h 171"/>
                <a:gd name="T10" fmla="*/ 13 w 274"/>
                <a:gd name="T11" fmla="*/ 49 h 171"/>
                <a:gd name="T12" fmla="*/ 0 w 274"/>
                <a:gd name="T13" fmla="*/ 49 h 171"/>
                <a:gd name="T14" fmla="*/ 4 w 274"/>
                <a:gd name="T15" fmla="*/ 69 h 171"/>
                <a:gd name="T16" fmla="*/ 13 w 274"/>
                <a:gd name="T17" fmla="*/ 83 h 171"/>
                <a:gd name="T18" fmla="*/ 18 w 274"/>
                <a:gd name="T19" fmla="*/ 108 h 171"/>
                <a:gd name="T20" fmla="*/ 43 w 274"/>
                <a:gd name="T21" fmla="*/ 127 h 171"/>
                <a:gd name="T22" fmla="*/ 77 w 274"/>
                <a:gd name="T23" fmla="*/ 164 h 171"/>
                <a:gd name="T24" fmla="*/ 99 w 274"/>
                <a:gd name="T25" fmla="*/ 171 h 171"/>
                <a:gd name="T26" fmla="*/ 114 w 274"/>
                <a:gd name="T27" fmla="*/ 168 h 171"/>
                <a:gd name="T28" fmla="*/ 134 w 274"/>
                <a:gd name="T29" fmla="*/ 146 h 171"/>
                <a:gd name="T30" fmla="*/ 166 w 274"/>
                <a:gd name="T31" fmla="*/ 152 h 171"/>
                <a:gd name="T32" fmla="*/ 176 w 274"/>
                <a:gd name="T33" fmla="*/ 164 h 171"/>
                <a:gd name="T34" fmla="*/ 205 w 274"/>
                <a:gd name="T35" fmla="*/ 156 h 171"/>
                <a:gd name="T36" fmla="*/ 274 w 274"/>
                <a:gd name="T37" fmla="*/ 90 h 171"/>
                <a:gd name="T38" fmla="*/ 253 w 274"/>
                <a:gd name="T39" fmla="*/ 73 h 171"/>
                <a:gd name="T40" fmla="*/ 238 w 274"/>
                <a:gd name="T41" fmla="*/ 54 h 171"/>
                <a:gd name="T42" fmla="*/ 210 w 274"/>
                <a:gd name="T43" fmla="*/ 44 h 171"/>
                <a:gd name="T44" fmla="*/ 205 w 274"/>
                <a:gd name="T45" fmla="*/ 64 h 171"/>
                <a:gd name="T46" fmla="*/ 191 w 274"/>
                <a:gd name="T47" fmla="*/ 54 h 171"/>
                <a:gd name="T48" fmla="*/ 176 w 274"/>
                <a:gd name="T49" fmla="*/ 31 h 171"/>
                <a:gd name="T50" fmla="*/ 163 w 274"/>
                <a:gd name="T51" fmla="*/ 19 h 171"/>
                <a:gd name="T52" fmla="*/ 147 w 274"/>
                <a:gd name="T53" fmla="*/ 19 h 171"/>
                <a:gd name="T54" fmla="*/ 134 w 274"/>
                <a:gd name="T55" fmla="*/ 4 h 171"/>
                <a:gd name="T56" fmla="*/ 119 w 274"/>
                <a:gd name="T57" fmla="*/ 1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171">
                  <a:moveTo>
                    <a:pt x="119" y="15"/>
                  </a:moveTo>
                  <a:lnTo>
                    <a:pt x="99" y="0"/>
                  </a:lnTo>
                  <a:lnTo>
                    <a:pt x="90" y="15"/>
                  </a:lnTo>
                  <a:lnTo>
                    <a:pt x="72" y="24"/>
                  </a:lnTo>
                  <a:lnTo>
                    <a:pt x="56" y="33"/>
                  </a:lnTo>
                  <a:lnTo>
                    <a:pt x="13" y="49"/>
                  </a:lnTo>
                  <a:lnTo>
                    <a:pt x="0" y="49"/>
                  </a:lnTo>
                  <a:lnTo>
                    <a:pt x="4" y="69"/>
                  </a:lnTo>
                  <a:lnTo>
                    <a:pt x="13" y="83"/>
                  </a:lnTo>
                  <a:lnTo>
                    <a:pt x="18" y="108"/>
                  </a:lnTo>
                  <a:lnTo>
                    <a:pt x="43" y="127"/>
                  </a:lnTo>
                  <a:lnTo>
                    <a:pt x="77" y="164"/>
                  </a:lnTo>
                  <a:lnTo>
                    <a:pt x="99" y="171"/>
                  </a:lnTo>
                  <a:lnTo>
                    <a:pt x="114" y="168"/>
                  </a:lnTo>
                  <a:lnTo>
                    <a:pt x="134" y="146"/>
                  </a:lnTo>
                  <a:lnTo>
                    <a:pt x="166" y="152"/>
                  </a:lnTo>
                  <a:lnTo>
                    <a:pt x="176" y="164"/>
                  </a:lnTo>
                  <a:lnTo>
                    <a:pt x="205" y="156"/>
                  </a:lnTo>
                  <a:lnTo>
                    <a:pt x="274" y="90"/>
                  </a:lnTo>
                  <a:lnTo>
                    <a:pt x="253" y="73"/>
                  </a:lnTo>
                  <a:lnTo>
                    <a:pt x="238" y="54"/>
                  </a:lnTo>
                  <a:lnTo>
                    <a:pt x="210" y="44"/>
                  </a:lnTo>
                  <a:lnTo>
                    <a:pt x="205" y="64"/>
                  </a:lnTo>
                  <a:lnTo>
                    <a:pt x="191" y="54"/>
                  </a:lnTo>
                  <a:lnTo>
                    <a:pt x="176" y="31"/>
                  </a:lnTo>
                  <a:lnTo>
                    <a:pt x="163" y="19"/>
                  </a:lnTo>
                  <a:lnTo>
                    <a:pt x="147" y="19"/>
                  </a:lnTo>
                  <a:lnTo>
                    <a:pt x="134" y="4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6" name="Freeform 65"/>
            <p:cNvSpPr>
              <a:spLocks/>
            </p:cNvSpPr>
            <p:nvPr/>
          </p:nvSpPr>
          <p:spPr bwMode="auto">
            <a:xfrm>
              <a:off x="900" y="1910"/>
              <a:ext cx="345" cy="585"/>
            </a:xfrm>
            <a:custGeom>
              <a:avLst/>
              <a:gdLst>
                <a:gd name="T0" fmla="*/ 18 w 345"/>
                <a:gd name="T1" fmla="*/ 574 h 585"/>
                <a:gd name="T2" fmla="*/ 80 w 345"/>
                <a:gd name="T3" fmla="*/ 580 h 585"/>
                <a:gd name="T4" fmla="*/ 123 w 345"/>
                <a:gd name="T5" fmla="*/ 555 h 585"/>
                <a:gd name="T6" fmla="*/ 186 w 345"/>
                <a:gd name="T7" fmla="*/ 566 h 585"/>
                <a:gd name="T8" fmla="*/ 244 w 345"/>
                <a:gd name="T9" fmla="*/ 585 h 585"/>
                <a:gd name="T10" fmla="*/ 312 w 345"/>
                <a:gd name="T11" fmla="*/ 555 h 585"/>
                <a:gd name="T12" fmla="*/ 302 w 345"/>
                <a:gd name="T13" fmla="*/ 519 h 585"/>
                <a:gd name="T14" fmla="*/ 345 w 345"/>
                <a:gd name="T15" fmla="*/ 480 h 585"/>
                <a:gd name="T16" fmla="*/ 316 w 345"/>
                <a:gd name="T17" fmla="*/ 436 h 585"/>
                <a:gd name="T18" fmla="*/ 282 w 345"/>
                <a:gd name="T19" fmla="*/ 446 h 585"/>
                <a:gd name="T20" fmla="*/ 293 w 345"/>
                <a:gd name="T21" fmla="*/ 421 h 585"/>
                <a:gd name="T22" fmla="*/ 282 w 345"/>
                <a:gd name="T23" fmla="*/ 377 h 585"/>
                <a:gd name="T24" fmla="*/ 253 w 345"/>
                <a:gd name="T25" fmla="*/ 301 h 585"/>
                <a:gd name="T26" fmla="*/ 249 w 345"/>
                <a:gd name="T27" fmla="*/ 237 h 585"/>
                <a:gd name="T28" fmla="*/ 220 w 345"/>
                <a:gd name="T29" fmla="*/ 193 h 585"/>
                <a:gd name="T30" fmla="*/ 220 w 345"/>
                <a:gd name="T31" fmla="*/ 172 h 585"/>
                <a:gd name="T32" fmla="*/ 272 w 345"/>
                <a:gd name="T33" fmla="*/ 108 h 585"/>
                <a:gd name="T34" fmla="*/ 224 w 345"/>
                <a:gd name="T35" fmla="*/ 75 h 585"/>
                <a:gd name="T36" fmla="*/ 215 w 345"/>
                <a:gd name="T37" fmla="*/ 42 h 585"/>
                <a:gd name="T38" fmla="*/ 249 w 345"/>
                <a:gd name="T39" fmla="*/ 14 h 585"/>
                <a:gd name="T40" fmla="*/ 186 w 345"/>
                <a:gd name="T41" fmla="*/ 0 h 585"/>
                <a:gd name="T42" fmla="*/ 142 w 345"/>
                <a:gd name="T43" fmla="*/ 42 h 585"/>
                <a:gd name="T44" fmla="*/ 119 w 345"/>
                <a:gd name="T45" fmla="*/ 49 h 585"/>
                <a:gd name="T46" fmla="*/ 115 w 345"/>
                <a:gd name="T47" fmla="*/ 75 h 585"/>
                <a:gd name="T48" fmla="*/ 115 w 345"/>
                <a:gd name="T49" fmla="*/ 113 h 585"/>
                <a:gd name="T50" fmla="*/ 134 w 345"/>
                <a:gd name="T51" fmla="*/ 127 h 585"/>
                <a:gd name="T52" fmla="*/ 91 w 345"/>
                <a:gd name="T53" fmla="*/ 172 h 585"/>
                <a:gd name="T54" fmla="*/ 105 w 345"/>
                <a:gd name="T55" fmla="*/ 202 h 585"/>
                <a:gd name="T56" fmla="*/ 140 w 345"/>
                <a:gd name="T57" fmla="*/ 208 h 585"/>
                <a:gd name="T58" fmla="*/ 119 w 345"/>
                <a:gd name="T59" fmla="*/ 267 h 585"/>
                <a:gd name="T60" fmla="*/ 162 w 345"/>
                <a:gd name="T61" fmla="*/ 286 h 585"/>
                <a:gd name="T62" fmla="*/ 191 w 345"/>
                <a:gd name="T63" fmla="*/ 317 h 585"/>
                <a:gd name="T64" fmla="*/ 162 w 345"/>
                <a:gd name="T65" fmla="*/ 371 h 585"/>
                <a:gd name="T66" fmla="*/ 105 w 345"/>
                <a:gd name="T67" fmla="*/ 356 h 585"/>
                <a:gd name="T68" fmla="*/ 86 w 345"/>
                <a:gd name="T69" fmla="*/ 392 h 585"/>
                <a:gd name="T70" fmla="*/ 100 w 345"/>
                <a:gd name="T71" fmla="*/ 432 h 585"/>
                <a:gd name="T72" fmla="*/ 52 w 345"/>
                <a:gd name="T73" fmla="*/ 465 h 585"/>
                <a:gd name="T74" fmla="*/ 100 w 345"/>
                <a:gd name="T75" fmla="*/ 480 h 585"/>
                <a:gd name="T76" fmla="*/ 149 w 345"/>
                <a:gd name="T77" fmla="*/ 495 h 585"/>
                <a:gd name="T78" fmla="*/ 80 w 345"/>
                <a:gd name="T79" fmla="*/ 505 h 585"/>
                <a:gd name="T80" fmla="*/ 0 w 345"/>
                <a:gd name="T81" fmla="*/ 56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5" h="585">
                  <a:moveTo>
                    <a:pt x="0" y="560"/>
                  </a:moveTo>
                  <a:lnTo>
                    <a:pt x="18" y="574"/>
                  </a:lnTo>
                  <a:lnTo>
                    <a:pt x="48" y="555"/>
                  </a:lnTo>
                  <a:lnTo>
                    <a:pt x="80" y="580"/>
                  </a:lnTo>
                  <a:lnTo>
                    <a:pt x="95" y="550"/>
                  </a:lnTo>
                  <a:lnTo>
                    <a:pt x="123" y="555"/>
                  </a:lnTo>
                  <a:lnTo>
                    <a:pt x="153" y="574"/>
                  </a:lnTo>
                  <a:lnTo>
                    <a:pt x="186" y="566"/>
                  </a:lnTo>
                  <a:lnTo>
                    <a:pt x="215" y="574"/>
                  </a:lnTo>
                  <a:lnTo>
                    <a:pt x="244" y="585"/>
                  </a:lnTo>
                  <a:lnTo>
                    <a:pt x="282" y="580"/>
                  </a:lnTo>
                  <a:lnTo>
                    <a:pt x="312" y="555"/>
                  </a:lnTo>
                  <a:lnTo>
                    <a:pt x="277" y="544"/>
                  </a:lnTo>
                  <a:lnTo>
                    <a:pt x="302" y="519"/>
                  </a:lnTo>
                  <a:lnTo>
                    <a:pt x="326" y="505"/>
                  </a:lnTo>
                  <a:lnTo>
                    <a:pt x="345" y="480"/>
                  </a:lnTo>
                  <a:lnTo>
                    <a:pt x="336" y="456"/>
                  </a:lnTo>
                  <a:lnTo>
                    <a:pt x="316" y="436"/>
                  </a:lnTo>
                  <a:lnTo>
                    <a:pt x="295" y="436"/>
                  </a:lnTo>
                  <a:lnTo>
                    <a:pt x="282" y="446"/>
                  </a:lnTo>
                  <a:lnTo>
                    <a:pt x="272" y="436"/>
                  </a:lnTo>
                  <a:lnTo>
                    <a:pt x="293" y="421"/>
                  </a:lnTo>
                  <a:lnTo>
                    <a:pt x="287" y="396"/>
                  </a:lnTo>
                  <a:lnTo>
                    <a:pt x="282" y="377"/>
                  </a:lnTo>
                  <a:lnTo>
                    <a:pt x="277" y="322"/>
                  </a:lnTo>
                  <a:lnTo>
                    <a:pt x="253" y="301"/>
                  </a:lnTo>
                  <a:lnTo>
                    <a:pt x="249" y="272"/>
                  </a:lnTo>
                  <a:lnTo>
                    <a:pt x="249" y="237"/>
                  </a:lnTo>
                  <a:lnTo>
                    <a:pt x="244" y="212"/>
                  </a:lnTo>
                  <a:lnTo>
                    <a:pt x="220" y="193"/>
                  </a:lnTo>
                  <a:lnTo>
                    <a:pt x="196" y="188"/>
                  </a:lnTo>
                  <a:lnTo>
                    <a:pt x="220" y="172"/>
                  </a:lnTo>
                  <a:lnTo>
                    <a:pt x="240" y="152"/>
                  </a:lnTo>
                  <a:lnTo>
                    <a:pt x="272" y="108"/>
                  </a:lnTo>
                  <a:lnTo>
                    <a:pt x="277" y="83"/>
                  </a:lnTo>
                  <a:lnTo>
                    <a:pt x="224" y="75"/>
                  </a:lnTo>
                  <a:lnTo>
                    <a:pt x="196" y="68"/>
                  </a:lnTo>
                  <a:lnTo>
                    <a:pt x="215" y="42"/>
                  </a:lnTo>
                  <a:lnTo>
                    <a:pt x="249" y="27"/>
                  </a:lnTo>
                  <a:lnTo>
                    <a:pt x="249" y="14"/>
                  </a:lnTo>
                  <a:lnTo>
                    <a:pt x="215" y="9"/>
                  </a:lnTo>
                  <a:lnTo>
                    <a:pt x="186" y="0"/>
                  </a:lnTo>
                  <a:lnTo>
                    <a:pt x="166" y="24"/>
                  </a:lnTo>
                  <a:lnTo>
                    <a:pt x="142" y="42"/>
                  </a:lnTo>
                  <a:lnTo>
                    <a:pt x="134" y="64"/>
                  </a:lnTo>
                  <a:lnTo>
                    <a:pt x="119" y="49"/>
                  </a:lnTo>
                  <a:lnTo>
                    <a:pt x="105" y="54"/>
                  </a:lnTo>
                  <a:lnTo>
                    <a:pt x="115" y="75"/>
                  </a:lnTo>
                  <a:lnTo>
                    <a:pt x="140" y="83"/>
                  </a:lnTo>
                  <a:lnTo>
                    <a:pt x="115" y="113"/>
                  </a:lnTo>
                  <a:lnTo>
                    <a:pt x="105" y="133"/>
                  </a:lnTo>
                  <a:lnTo>
                    <a:pt x="134" y="127"/>
                  </a:lnTo>
                  <a:lnTo>
                    <a:pt x="119" y="158"/>
                  </a:lnTo>
                  <a:lnTo>
                    <a:pt x="91" y="172"/>
                  </a:lnTo>
                  <a:lnTo>
                    <a:pt x="109" y="176"/>
                  </a:lnTo>
                  <a:lnTo>
                    <a:pt x="105" y="202"/>
                  </a:lnTo>
                  <a:lnTo>
                    <a:pt x="130" y="176"/>
                  </a:lnTo>
                  <a:lnTo>
                    <a:pt x="140" y="208"/>
                  </a:lnTo>
                  <a:lnTo>
                    <a:pt x="115" y="243"/>
                  </a:lnTo>
                  <a:lnTo>
                    <a:pt x="119" y="267"/>
                  </a:lnTo>
                  <a:lnTo>
                    <a:pt x="183" y="261"/>
                  </a:lnTo>
                  <a:lnTo>
                    <a:pt x="162" y="286"/>
                  </a:lnTo>
                  <a:lnTo>
                    <a:pt x="173" y="311"/>
                  </a:lnTo>
                  <a:lnTo>
                    <a:pt x="191" y="317"/>
                  </a:lnTo>
                  <a:lnTo>
                    <a:pt x="173" y="342"/>
                  </a:lnTo>
                  <a:lnTo>
                    <a:pt x="162" y="371"/>
                  </a:lnTo>
                  <a:lnTo>
                    <a:pt x="140" y="371"/>
                  </a:lnTo>
                  <a:lnTo>
                    <a:pt x="105" y="356"/>
                  </a:lnTo>
                  <a:lnTo>
                    <a:pt x="105" y="371"/>
                  </a:lnTo>
                  <a:lnTo>
                    <a:pt x="86" y="392"/>
                  </a:lnTo>
                  <a:lnTo>
                    <a:pt x="109" y="396"/>
                  </a:lnTo>
                  <a:lnTo>
                    <a:pt x="100" y="432"/>
                  </a:lnTo>
                  <a:lnTo>
                    <a:pt x="52" y="446"/>
                  </a:lnTo>
                  <a:lnTo>
                    <a:pt x="52" y="465"/>
                  </a:lnTo>
                  <a:lnTo>
                    <a:pt x="80" y="469"/>
                  </a:lnTo>
                  <a:lnTo>
                    <a:pt x="100" y="480"/>
                  </a:lnTo>
                  <a:lnTo>
                    <a:pt x="115" y="505"/>
                  </a:lnTo>
                  <a:lnTo>
                    <a:pt x="149" y="495"/>
                  </a:lnTo>
                  <a:lnTo>
                    <a:pt x="123" y="519"/>
                  </a:lnTo>
                  <a:lnTo>
                    <a:pt x="80" y="505"/>
                  </a:lnTo>
                  <a:lnTo>
                    <a:pt x="57" y="53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7" name="Freeform 66"/>
            <p:cNvSpPr>
              <a:spLocks/>
            </p:cNvSpPr>
            <p:nvPr/>
          </p:nvSpPr>
          <p:spPr bwMode="auto">
            <a:xfrm>
              <a:off x="900" y="1910"/>
              <a:ext cx="345" cy="585"/>
            </a:xfrm>
            <a:custGeom>
              <a:avLst/>
              <a:gdLst>
                <a:gd name="T0" fmla="*/ 18 w 345"/>
                <a:gd name="T1" fmla="*/ 574 h 585"/>
                <a:gd name="T2" fmla="*/ 80 w 345"/>
                <a:gd name="T3" fmla="*/ 580 h 585"/>
                <a:gd name="T4" fmla="*/ 123 w 345"/>
                <a:gd name="T5" fmla="*/ 555 h 585"/>
                <a:gd name="T6" fmla="*/ 186 w 345"/>
                <a:gd name="T7" fmla="*/ 566 h 585"/>
                <a:gd name="T8" fmla="*/ 244 w 345"/>
                <a:gd name="T9" fmla="*/ 585 h 585"/>
                <a:gd name="T10" fmla="*/ 312 w 345"/>
                <a:gd name="T11" fmla="*/ 555 h 585"/>
                <a:gd name="T12" fmla="*/ 302 w 345"/>
                <a:gd name="T13" fmla="*/ 519 h 585"/>
                <a:gd name="T14" fmla="*/ 345 w 345"/>
                <a:gd name="T15" fmla="*/ 480 h 585"/>
                <a:gd name="T16" fmla="*/ 316 w 345"/>
                <a:gd name="T17" fmla="*/ 436 h 585"/>
                <a:gd name="T18" fmla="*/ 282 w 345"/>
                <a:gd name="T19" fmla="*/ 446 h 585"/>
                <a:gd name="T20" fmla="*/ 293 w 345"/>
                <a:gd name="T21" fmla="*/ 421 h 585"/>
                <a:gd name="T22" fmla="*/ 282 w 345"/>
                <a:gd name="T23" fmla="*/ 377 h 585"/>
                <a:gd name="T24" fmla="*/ 253 w 345"/>
                <a:gd name="T25" fmla="*/ 301 h 585"/>
                <a:gd name="T26" fmla="*/ 249 w 345"/>
                <a:gd name="T27" fmla="*/ 237 h 585"/>
                <a:gd name="T28" fmla="*/ 220 w 345"/>
                <a:gd name="T29" fmla="*/ 193 h 585"/>
                <a:gd name="T30" fmla="*/ 220 w 345"/>
                <a:gd name="T31" fmla="*/ 172 h 585"/>
                <a:gd name="T32" fmla="*/ 272 w 345"/>
                <a:gd name="T33" fmla="*/ 108 h 585"/>
                <a:gd name="T34" fmla="*/ 224 w 345"/>
                <a:gd name="T35" fmla="*/ 75 h 585"/>
                <a:gd name="T36" fmla="*/ 215 w 345"/>
                <a:gd name="T37" fmla="*/ 42 h 585"/>
                <a:gd name="T38" fmla="*/ 249 w 345"/>
                <a:gd name="T39" fmla="*/ 14 h 585"/>
                <a:gd name="T40" fmla="*/ 186 w 345"/>
                <a:gd name="T41" fmla="*/ 0 h 585"/>
                <a:gd name="T42" fmla="*/ 142 w 345"/>
                <a:gd name="T43" fmla="*/ 42 h 585"/>
                <a:gd name="T44" fmla="*/ 119 w 345"/>
                <a:gd name="T45" fmla="*/ 49 h 585"/>
                <a:gd name="T46" fmla="*/ 115 w 345"/>
                <a:gd name="T47" fmla="*/ 75 h 585"/>
                <a:gd name="T48" fmla="*/ 115 w 345"/>
                <a:gd name="T49" fmla="*/ 113 h 585"/>
                <a:gd name="T50" fmla="*/ 134 w 345"/>
                <a:gd name="T51" fmla="*/ 127 h 585"/>
                <a:gd name="T52" fmla="*/ 91 w 345"/>
                <a:gd name="T53" fmla="*/ 172 h 585"/>
                <a:gd name="T54" fmla="*/ 105 w 345"/>
                <a:gd name="T55" fmla="*/ 202 h 585"/>
                <a:gd name="T56" fmla="*/ 140 w 345"/>
                <a:gd name="T57" fmla="*/ 208 h 585"/>
                <a:gd name="T58" fmla="*/ 119 w 345"/>
                <a:gd name="T59" fmla="*/ 267 h 585"/>
                <a:gd name="T60" fmla="*/ 162 w 345"/>
                <a:gd name="T61" fmla="*/ 286 h 585"/>
                <a:gd name="T62" fmla="*/ 191 w 345"/>
                <a:gd name="T63" fmla="*/ 317 h 585"/>
                <a:gd name="T64" fmla="*/ 162 w 345"/>
                <a:gd name="T65" fmla="*/ 371 h 585"/>
                <a:gd name="T66" fmla="*/ 105 w 345"/>
                <a:gd name="T67" fmla="*/ 356 h 585"/>
                <a:gd name="T68" fmla="*/ 86 w 345"/>
                <a:gd name="T69" fmla="*/ 392 h 585"/>
                <a:gd name="T70" fmla="*/ 100 w 345"/>
                <a:gd name="T71" fmla="*/ 432 h 585"/>
                <a:gd name="T72" fmla="*/ 52 w 345"/>
                <a:gd name="T73" fmla="*/ 465 h 585"/>
                <a:gd name="T74" fmla="*/ 100 w 345"/>
                <a:gd name="T75" fmla="*/ 480 h 585"/>
                <a:gd name="T76" fmla="*/ 149 w 345"/>
                <a:gd name="T77" fmla="*/ 495 h 585"/>
                <a:gd name="T78" fmla="*/ 80 w 345"/>
                <a:gd name="T79" fmla="*/ 505 h 585"/>
                <a:gd name="T80" fmla="*/ 0 w 345"/>
                <a:gd name="T81" fmla="*/ 56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5" h="585">
                  <a:moveTo>
                    <a:pt x="0" y="560"/>
                  </a:moveTo>
                  <a:lnTo>
                    <a:pt x="18" y="574"/>
                  </a:lnTo>
                  <a:lnTo>
                    <a:pt x="48" y="555"/>
                  </a:lnTo>
                  <a:lnTo>
                    <a:pt x="80" y="580"/>
                  </a:lnTo>
                  <a:lnTo>
                    <a:pt x="95" y="550"/>
                  </a:lnTo>
                  <a:lnTo>
                    <a:pt x="123" y="555"/>
                  </a:lnTo>
                  <a:lnTo>
                    <a:pt x="153" y="574"/>
                  </a:lnTo>
                  <a:lnTo>
                    <a:pt x="186" y="566"/>
                  </a:lnTo>
                  <a:lnTo>
                    <a:pt x="215" y="574"/>
                  </a:lnTo>
                  <a:lnTo>
                    <a:pt x="244" y="585"/>
                  </a:lnTo>
                  <a:lnTo>
                    <a:pt x="282" y="580"/>
                  </a:lnTo>
                  <a:lnTo>
                    <a:pt x="312" y="555"/>
                  </a:lnTo>
                  <a:lnTo>
                    <a:pt x="277" y="544"/>
                  </a:lnTo>
                  <a:lnTo>
                    <a:pt x="302" y="519"/>
                  </a:lnTo>
                  <a:lnTo>
                    <a:pt x="326" y="505"/>
                  </a:lnTo>
                  <a:lnTo>
                    <a:pt x="345" y="480"/>
                  </a:lnTo>
                  <a:lnTo>
                    <a:pt x="336" y="456"/>
                  </a:lnTo>
                  <a:lnTo>
                    <a:pt x="316" y="436"/>
                  </a:lnTo>
                  <a:lnTo>
                    <a:pt x="295" y="436"/>
                  </a:lnTo>
                  <a:lnTo>
                    <a:pt x="282" y="446"/>
                  </a:lnTo>
                  <a:lnTo>
                    <a:pt x="272" y="436"/>
                  </a:lnTo>
                  <a:lnTo>
                    <a:pt x="293" y="421"/>
                  </a:lnTo>
                  <a:lnTo>
                    <a:pt x="287" y="396"/>
                  </a:lnTo>
                  <a:lnTo>
                    <a:pt x="282" y="377"/>
                  </a:lnTo>
                  <a:lnTo>
                    <a:pt x="277" y="322"/>
                  </a:lnTo>
                  <a:lnTo>
                    <a:pt x="253" y="301"/>
                  </a:lnTo>
                  <a:lnTo>
                    <a:pt x="249" y="272"/>
                  </a:lnTo>
                  <a:lnTo>
                    <a:pt x="249" y="237"/>
                  </a:lnTo>
                  <a:lnTo>
                    <a:pt x="244" y="212"/>
                  </a:lnTo>
                  <a:lnTo>
                    <a:pt x="220" y="193"/>
                  </a:lnTo>
                  <a:lnTo>
                    <a:pt x="196" y="188"/>
                  </a:lnTo>
                  <a:lnTo>
                    <a:pt x="220" y="172"/>
                  </a:lnTo>
                  <a:lnTo>
                    <a:pt x="240" y="152"/>
                  </a:lnTo>
                  <a:lnTo>
                    <a:pt x="272" y="108"/>
                  </a:lnTo>
                  <a:lnTo>
                    <a:pt x="277" y="83"/>
                  </a:lnTo>
                  <a:lnTo>
                    <a:pt x="224" y="75"/>
                  </a:lnTo>
                  <a:lnTo>
                    <a:pt x="196" y="68"/>
                  </a:lnTo>
                  <a:lnTo>
                    <a:pt x="215" y="42"/>
                  </a:lnTo>
                  <a:lnTo>
                    <a:pt x="249" y="27"/>
                  </a:lnTo>
                  <a:lnTo>
                    <a:pt x="249" y="14"/>
                  </a:lnTo>
                  <a:lnTo>
                    <a:pt x="215" y="9"/>
                  </a:lnTo>
                  <a:lnTo>
                    <a:pt x="186" y="0"/>
                  </a:lnTo>
                  <a:lnTo>
                    <a:pt x="166" y="24"/>
                  </a:lnTo>
                  <a:lnTo>
                    <a:pt x="142" y="42"/>
                  </a:lnTo>
                  <a:lnTo>
                    <a:pt x="134" y="64"/>
                  </a:lnTo>
                  <a:lnTo>
                    <a:pt x="119" y="49"/>
                  </a:lnTo>
                  <a:lnTo>
                    <a:pt x="105" y="54"/>
                  </a:lnTo>
                  <a:lnTo>
                    <a:pt x="115" y="75"/>
                  </a:lnTo>
                  <a:lnTo>
                    <a:pt x="140" y="83"/>
                  </a:lnTo>
                  <a:lnTo>
                    <a:pt x="115" y="113"/>
                  </a:lnTo>
                  <a:lnTo>
                    <a:pt x="105" y="133"/>
                  </a:lnTo>
                  <a:lnTo>
                    <a:pt x="134" y="127"/>
                  </a:lnTo>
                  <a:lnTo>
                    <a:pt x="119" y="158"/>
                  </a:lnTo>
                  <a:lnTo>
                    <a:pt x="91" y="172"/>
                  </a:lnTo>
                  <a:lnTo>
                    <a:pt x="109" y="176"/>
                  </a:lnTo>
                  <a:lnTo>
                    <a:pt x="105" y="202"/>
                  </a:lnTo>
                  <a:lnTo>
                    <a:pt x="130" y="176"/>
                  </a:lnTo>
                  <a:lnTo>
                    <a:pt x="140" y="208"/>
                  </a:lnTo>
                  <a:lnTo>
                    <a:pt x="115" y="243"/>
                  </a:lnTo>
                  <a:lnTo>
                    <a:pt x="119" y="267"/>
                  </a:lnTo>
                  <a:lnTo>
                    <a:pt x="183" y="261"/>
                  </a:lnTo>
                  <a:lnTo>
                    <a:pt x="162" y="286"/>
                  </a:lnTo>
                  <a:lnTo>
                    <a:pt x="173" y="311"/>
                  </a:lnTo>
                  <a:lnTo>
                    <a:pt x="191" y="317"/>
                  </a:lnTo>
                  <a:lnTo>
                    <a:pt x="173" y="342"/>
                  </a:lnTo>
                  <a:lnTo>
                    <a:pt x="162" y="371"/>
                  </a:lnTo>
                  <a:lnTo>
                    <a:pt x="140" y="371"/>
                  </a:lnTo>
                  <a:lnTo>
                    <a:pt x="105" y="356"/>
                  </a:lnTo>
                  <a:lnTo>
                    <a:pt x="105" y="371"/>
                  </a:lnTo>
                  <a:lnTo>
                    <a:pt x="86" y="392"/>
                  </a:lnTo>
                  <a:lnTo>
                    <a:pt x="109" y="396"/>
                  </a:lnTo>
                  <a:lnTo>
                    <a:pt x="100" y="432"/>
                  </a:lnTo>
                  <a:lnTo>
                    <a:pt x="52" y="446"/>
                  </a:lnTo>
                  <a:lnTo>
                    <a:pt x="52" y="465"/>
                  </a:lnTo>
                  <a:lnTo>
                    <a:pt x="80" y="469"/>
                  </a:lnTo>
                  <a:lnTo>
                    <a:pt x="100" y="480"/>
                  </a:lnTo>
                  <a:lnTo>
                    <a:pt x="115" y="505"/>
                  </a:lnTo>
                  <a:lnTo>
                    <a:pt x="149" y="495"/>
                  </a:lnTo>
                  <a:lnTo>
                    <a:pt x="123" y="519"/>
                  </a:lnTo>
                  <a:lnTo>
                    <a:pt x="80" y="505"/>
                  </a:lnTo>
                  <a:lnTo>
                    <a:pt x="57" y="53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8" name="Freeform 67"/>
            <p:cNvSpPr>
              <a:spLocks/>
            </p:cNvSpPr>
            <p:nvPr/>
          </p:nvSpPr>
          <p:spPr bwMode="auto">
            <a:xfrm>
              <a:off x="900" y="1910"/>
              <a:ext cx="345" cy="585"/>
            </a:xfrm>
            <a:custGeom>
              <a:avLst/>
              <a:gdLst>
                <a:gd name="T0" fmla="*/ 18 w 345"/>
                <a:gd name="T1" fmla="*/ 574 h 585"/>
                <a:gd name="T2" fmla="*/ 80 w 345"/>
                <a:gd name="T3" fmla="*/ 580 h 585"/>
                <a:gd name="T4" fmla="*/ 123 w 345"/>
                <a:gd name="T5" fmla="*/ 555 h 585"/>
                <a:gd name="T6" fmla="*/ 186 w 345"/>
                <a:gd name="T7" fmla="*/ 566 h 585"/>
                <a:gd name="T8" fmla="*/ 244 w 345"/>
                <a:gd name="T9" fmla="*/ 585 h 585"/>
                <a:gd name="T10" fmla="*/ 312 w 345"/>
                <a:gd name="T11" fmla="*/ 555 h 585"/>
                <a:gd name="T12" fmla="*/ 302 w 345"/>
                <a:gd name="T13" fmla="*/ 519 h 585"/>
                <a:gd name="T14" fmla="*/ 345 w 345"/>
                <a:gd name="T15" fmla="*/ 480 h 585"/>
                <a:gd name="T16" fmla="*/ 316 w 345"/>
                <a:gd name="T17" fmla="*/ 436 h 585"/>
                <a:gd name="T18" fmla="*/ 282 w 345"/>
                <a:gd name="T19" fmla="*/ 446 h 585"/>
                <a:gd name="T20" fmla="*/ 293 w 345"/>
                <a:gd name="T21" fmla="*/ 421 h 585"/>
                <a:gd name="T22" fmla="*/ 282 w 345"/>
                <a:gd name="T23" fmla="*/ 377 h 585"/>
                <a:gd name="T24" fmla="*/ 253 w 345"/>
                <a:gd name="T25" fmla="*/ 301 h 585"/>
                <a:gd name="T26" fmla="*/ 249 w 345"/>
                <a:gd name="T27" fmla="*/ 237 h 585"/>
                <a:gd name="T28" fmla="*/ 220 w 345"/>
                <a:gd name="T29" fmla="*/ 193 h 585"/>
                <a:gd name="T30" fmla="*/ 220 w 345"/>
                <a:gd name="T31" fmla="*/ 172 h 585"/>
                <a:gd name="T32" fmla="*/ 272 w 345"/>
                <a:gd name="T33" fmla="*/ 108 h 585"/>
                <a:gd name="T34" fmla="*/ 224 w 345"/>
                <a:gd name="T35" fmla="*/ 75 h 585"/>
                <a:gd name="T36" fmla="*/ 215 w 345"/>
                <a:gd name="T37" fmla="*/ 42 h 585"/>
                <a:gd name="T38" fmla="*/ 249 w 345"/>
                <a:gd name="T39" fmla="*/ 14 h 585"/>
                <a:gd name="T40" fmla="*/ 186 w 345"/>
                <a:gd name="T41" fmla="*/ 0 h 585"/>
                <a:gd name="T42" fmla="*/ 142 w 345"/>
                <a:gd name="T43" fmla="*/ 42 h 585"/>
                <a:gd name="T44" fmla="*/ 119 w 345"/>
                <a:gd name="T45" fmla="*/ 49 h 585"/>
                <a:gd name="T46" fmla="*/ 115 w 345"/>
                <a:gd name="T47" fmla="*/ 75 h 585"/>
                <a:gd name="T48" fmla="*/ 115 w 345"/>
                <a:gd name="T49" fmla="*/ 113 h 585"/>
                <a:gd name="T50" fmla="*/ 134 w 345"/>
                <a:gd name="T51" fmla="*/ 127 h 585"/>
                <a:gd name="T52" fmla="*/ 91 w 345"/>
                <a:gd name="T53" fmla="*/ 172 h 585"/>
                <a:gd name="T54" fmla="*/ 105 w 345"/>
                <a:gd name="T55" fmla="*/ 202 h 585"/>
                <a:gd name="T56" fmla="*/ 140 w 345"/>
                <a:gd name="T57" fmla="*/ 208 h 585"/>
                <a:gd name="T58" fmla="*/ 119 w 345"/>
                <a:gd name="T59" fmla="*/ 267 h 585"/>
                <a:gd name="T60" fmla="*/ 162 w 345"/>
                <a:gd name="T61" fmla="*/ 286 h 585"/>
                <a:gd name="T62" fmla="*/ 191 w 345"/>
                <a:gd name="T63" fmla="*/ 317 h 585"/>
                <a:gd name="T64" fmla="*/ 162 w 345"/>
                <a:gd name="T65" fmla="*/ 371 h 585"/>
                <a:gd name="T66" fmla="*/ 105 w 345"/>
                <a:gd name="T67" fmla="*/ 356 h 585"/>
                <a:gd name="T68" fmla="*/ 86 w 345"/>
                <a:gd name="T69" fmla="*/ 392 h 585"/>
                <a:gd name="T70" fmla="*/ 100 w 345"/>
                <a:gd name="T71" fmla="*/ 432 h 585"/>
                <a:gd name="T72" fmla="*/ 52 w 345"/>
                <a:gd name="T73" fmla="*/ 465 h 585"/>
                <a:gd name="T74" fmla="*/ 100 w 345"/>
                <a:gd name="T75" fmla="*/ 480 h 585"/>
                <a:gd name="T76" fmla="*/ 149 w 345"/>
                <a:gd name="T77" fmla="*/ 495 h 585"/>
                <a:gd name="T78" fmla="*/ 80 w 345"/>
                <a:gd name="T79" fmla="*/ 505 h 585"/>
                <a:gd name="T80" fmla="*/ 0 w 345"/>
                <a:gd name="T81" fmla="*/ 56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5" h="585">
                  <a:moveTo>
                    <a:pt x="0" y="560"/>
                  </a:moveTo>
                  <a:lnTo>
                    <a:pt x="18" y="574"/>
                  </a:lnTo>
                  <a:lnTo>
                    <a:pt x="48" y="555"/>
                  </a:lnTo>
                  <a:lnTo>
                    <a:pt x="80" y="580"/>
                  </a:lnTo>
                  <a:lnTo>
                    <a:pt x="95" y="550"/>
                  </a:lnTo>
                  <a:lnTo>
                    <a:pt x="123" y="555"/>
                  </a:lnTo>
                  <a:lnTo>
                    <a:pt x="153" y="574"/>
                  </a:lnTo>
                  <a:lnTo>
                    <a:pt x="186" y="566"/>
                  </a:lnTo>
                  <a:lnTo>
                    <a:pt x="215" y="574"/>
                  </a:lnTo>
                  <a:lnTo>
                    <a:pt x="244" y="585"/>
                  </a:lnTo>
                  <a:lnTo>
                    <a:pt x="282" y="580"/>
                  </a:lnTo>
                  <a:lnTo>
                    <a:pt x="312" y="555"/>
                  </a:lnTo>
                  <a:lnTo>
                    <a:pt x="277" y="544"/>
                  </a:lnTo>
                  <a:lnTo>
                    <a:pt x="302" y="519"/>
                  </a:lnTo>
                  <a:lnTo>
                    <a:pt x="326" y="505"/>
                  </a:lnTo>
                  <a:lnTo>
                    <a:pt x="345" y="480"/>
                  </a:lnTo>
                  <a:lnTo>
                    <a:pt x="336" y="456"/>
                  </a:lnTo>
                  <a:lnTo>
                    <a:pt x="316" y="436"/>
                  </a:lnTo>
                  <a:lnTo>
                    <a:pt x="295" y="436"/>
                  </a:lnTo>
                  <a:lnTo>
                    <a:pt x="282" y="446"/>
                  </a:lnTo>
                  <a:lnTo>
                    <a:pt x="272" y="436"/>
                  </a:lnTo>
                  <a:lnTo>
                    <a:pt x="293" y="421"/>
                  </a:lnTo>
                  <a:lnTo>
                    <a:pt x="287" y="396"/>
                  </a:lnTo>
                  <a:lnTo>
                    <a:pt x="282" y="377"/>
                  </a:lnTo>
                  <a:lnTo>
                    <a:pt x="277" y="322"/>
                  </a:lnTo>
                  <a:lnTo>
                    <a:pt x="253" y="301"/>
                  </a:lnTo>
                  <a:lnTo>
                    <a:pt x="249" y="272"/>
                  </a:lnTo>
                  <a:lnTo>
                    <a:pt x="249" y="237"/>
                  </a:lnTo>
                  <a:lnTo>
                    <a:pt x="244" y="212"/>
                  </a:lnTo>
                  <a:lnTo>
                    <a:pt x="220" y="193"/>
                  </a:lnTo>
                  <a:lnTo>
                    <a:pt x="196" y="188"/>
                  </a:lnTo>
                  <a:lnTo>
                    <a:pt x="220" y="172"/>
                  </a:lnTo>
                  <a:lnTo>
                    <a:pt x="240" y="152"/>
                  </a:lnTo>
                  <a:lnTo>
                    <a:pt x="272" y="108"/>
                  </a:lnTo>
                  <a:lnTo>
                    <a:pt x="277" y="83"/>
                  </a:lnTo>
                  <a:lnTo>
                    <a:pt x="224" y="75"/>
                  </a:lnTo>
                  <a:lnTo>
                    <a:pt x="196" y="68"/>
                  </a:lnTo>
                  <a:lnTo>
                    <a:pt x="215" y="42"/>
                  </a:lnTo>
                  <a:lnTo>
                    <a:pt x="249" y="27"/>
                  </a:lnTo>
                  <a:lnTo>
                    <a:pt x="249" y="14"/>
                  </a:lnTo>
                  <a:lnTo>
                    <a:pt x="215" y="9"/>
                  </a:lnTo>
                  <a:lnTo>
                    <a:pt x="186" y="0"/>
                  </a:lnTo>
                  <a:lnTo>
                    <a:pt x="166" y="24"/>
                  </a:lnTo>
                  <a:lnTo>
                    <a:pt x="142" y="42"/>
                  </a:lnTo>
                  <a:lnTo>
                    <a:pt x="134" y="64"/>
                  </a:lnTo>
                  <a:lnTo>
                    <a:pt x="119" y="49"/>
                  </a:lnTo>
                  <a:lnTo>
                    <a:pt x="105" y="54"/>
                  </a:lnTo>
                  <a:lnTo>
                    <a:pt x="115" y="75"/>
                  </a:lnTo>
                  <a:lnTo>
                    <a:pt x="140" y="83"/>
                  </a:lnTo>
                  <a:lnTo>
                    <a:pt x="115" y="113"/>
                  </a:lnTo>
                  <a:lnTo>
                    <a:pt x="105" y="133"/>
                  </a:lnTo>
                  <a:lnTo>
                    <a:pt x="134" y="127"/>
                  </a:lnTo>
                  <a:lnTo>
                    <a:pt x="119" y="158"/>
                  </a:lnTo>
                  <a:lnTo>
                    <a:pt x="91" y="172"/>
                  </a:lnTo>
                  <a:lnTo>
                    <a:pt x="109" y="176"/>
                  </a:lnTo>
                  <a:lnTo>
                    <a:pt x="105" y="202"/>
                  </a:lnTo>
                  <a:lnTo>
                    <a:pt x="130" y="176"/>
                  </a:lnTo>
                  <a:lnTo>
                    <a:pt x="140" y="208"/>
                  </a:lnTo>
                  <a:lnTo>
                    <a:pt x="115" y="243"/>
                  </a:lnTo>
                  <a:lnTo>
                    <a:pt x="119" y="267"/>
                  </a:lnTo>
                  <a:lnTo>
                    <a:pt x="183" y="261"/>
                  </a:lnTo>
                  <a:lnTo>
                    <a:pt x="162" y="286"/>
                  </a:lnTo>
                  <a:lnTo>
                    <a:pt x="173" y="311"/>
                  </a:lnTo>
                  <a:lnTo>
                    <a:pt x="191" y="317"/>
                  </a:lnTo>
                  <a:lnTo>
                    <a:pt x="173" y="342"/>
                  </a:lnTo>
                  <a:lnTo>
                    <a:pt x="162" y="371"/>
                  </a:lnTo>
                  <a:lnTo>
                    <a:pt x="140" y="371"/>
                  </a:lnTo>
                  <a:lnTo>
                    <a:pt x="105" y="356"/>
                  </a:lnTo>
                  <a:lnTo>
                    <a:pt x="105" y="371"/>
                  </a:lnTo>
                  <a:lnTo>
                    <a:pt x="86" y="392"/>
                  </a:lnTo>
                  <a:lnTo>
                    <a:pt x="109" y="396"/>
                  </a:lnTo>
                  <a:lnTo>
                    <a:pt x="100" y="432"/>
                  </a:lnTo>
                  <a:lnTo>
                    <a:pt x="52" y="446"/>
                  </a:lnTo>
                  <a:lnTo>
                    <a:pt x="52" y="465"/>
                  </a:lnTo>
                  <a:lnTo>
                    <a:pt x="80" y="469"/>
                  </a:lnTo>
                  <a:lnTo>
                    <a:pt x="100" y="480"/>
                  </a:lnTo>
                  <a:lnTo>
                    <a:pt x="115" y="505"/>
                  </a:lnTo>
                  <a:lnTo>
                    <a:pt x="149" y="495"/>
                  </a:lnTo>
                  <a:lnTo>
                    <a:pt x="123" y="519"/>
                  </a:lnTo>
                  <a:lnTo>
                    <a:pt x="80" y="505"/>
                  </a:lnTo>
                  <a:lnTo>
                    <a:pt x="57" y="53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19" name="Freeform 68"/>
            <p:cNvSpPr>
              <a:spLocks/>
            </p:cNvSpPr>
            <p:nvPr/>
          </p:nvSpPr>
          <p:spPr bwMode="auto">
            <a:xfrm>
              <a:off x="2012" y="2144"/>
              <a:ext cx="230" cy="183"/>
            </a:xfrm>
            <a:custGeom>
              <a:avLst/>
              <a:gdLst>
                <a:gd name="T0" fmla="*/ 4 w 230"/>
                <a:gd name="T1" fmla="*/ 39 h 183"/>
                <a:gd name="T2" fmla="*/ 9 w 230"/>
                <a:gd name="T3" fmla="*/ 59 h 183"/>
                <a:gd name="T4" fmla="*/ 0 w 230"/>
                <a:gd name="T5" fmla="*/ 84 h 183"/>
                <a:gd name="T6" fmla="*/ 23 w 230"/>
                <a:gd name="T7" fmla="*/ 84 h 183"/>
                <a:gd name="T8" fmla="*/ 27 w 230"/>
                <a:gd name="T9" fmla="*/ 89 h 183"/>
                <a:gd name="T10" fmla="*/ 42 w 230"/>
                <a:gd name="T11" fmla="*/ 93 h 183"/>
                <a:gd name="T12" fmla="*/ 51 w 230"/>
                <a:gd name="T13" fmla="*/ 93 h 183"/>
                <a:gd name="T14" fmla="*/ 67 w 230"/>
                <a:gd name="T15" fmla="*/ 93 h 183"/>
                <a:gd name="T16" fmla="*/ 72 w 230"/>
                <a:gd name="T17" fmla="*/ 93 h 183"/>
                <a:gd name="T18" fmla="*/ 80 w 230"/>
                <a:gd name="T19" fmla="*/ 114 h 183"/>
                <a:gd name="T20" fmla="*/ 76 w 230"/>
                <a:gd name="T21" fmla="*/ 122 h 183"/>
                <a:gd name="T22" fmla="*/ 76 w 230"/>
                <a:gd name="T23" fmla="*/ 133 h 183"/>
                <a:gd name="T24" fmla="*/ 80 w 230"/>
                <a:gd name="T25" fmla="*/ 139 h 183"/>
                <a:gd name="T26" fmla="*/ 91 w 230"/>
                <a:gd name="T27" fmla="*/ 143 h 183"/>
                <a:gd name="T28" fmla="*/ 110 w 230"/>
                <a:gd name="T29" fmla="*/ 164 h 183"/>
                <a:gd name="T30" fmla="*/ 114 w 230"/>
                <a:gd name="T31" fmla="*/ 177 h 183"/>
                <a:gd name="T32" fmla="*/ 129 w 230"/>
                <a:gd name="T33" fmla="*/ 183 h 183"/>
                <a:gd name="T34" fmla="*/ 138 w 230"/>
                <a:gd name="T35" fmla="*/ 177 h 183"/>
                <a:gd name="T36" fmla="*/ 147 w 230"/>
                <a:gd name="T37" fmla="*/ 177 h 183"/>
                <a:gd name="T38" fmla="*/ 157 w 230"/>
                <a:gd name="T39" fmla="*/ 166 h 183"/>
                <a:gd name="T40" fmla="*/ 163 w 230"/>
                <a:gd name="T41" fmla="*/ 172 h 183"/>
                <a:gd name="T42" fmla="*/ 173 w 230"/>
                <a:gd name="T43" fmla="*/ 166 h 183"/>
                <a:gd name="T44" fmla="*/ 167 w 230"/>
                <a:gd name="T45" fmla="*/ 158 h 183"/>
                <a:gd name="T46" fmla="*/ 177 w 230"/>
                <a:gd name="T47" fmla="*/ 158 h 183"/>
                <a:gd name="T48" fmla="*/ 188 w 230"/>
                <a:gd name="T49" fmla="*/ 148 h 183"/>
                <a:gd name="T50" fmla="*/ 201 w 230"/>
                <a:gd name="T51" fmla="*/ 153 h 183"/>
                <a:gd name="T52" fmla="*/ 206 w 230"/>
                <a:gd name="T53" fmla="*/ 153 h 183"/>
                <a:gd name="T54" fmla="*/ 197 w 230"/>
                <a:gd name="T55" fmla="*/ 139 h 183"/>
                <a:gd name="T56" fmla="*/ 201 w 230"/>
                <a:gd name="T57" fmla="*/ 117 h 183"/>
                <a:gd name="T58" fmla="*/ 201 w 230"/>
                <a:gd name="T59" fmla="*/ 93 h 183"/>
                <a:gd name="T60" fmla="*/ 211 w 230"/>
                <a:gd name="T61" fmla="*/ 89 h 183"/>
                <a:gd name="T62" fmla="*/ 215 w 230"/>
                <a:gd name="T63" fmla="*/ 78 h 183"/>
                <a:gd name="T64" fmla="*/ 224 w 230"/>
                <a:gd name="T65" fmla="*/ 78 h 183"/>
                <a:gd name="T66" fmla="*/ 230 w 230"/>
                <a:gd name="T67" fmla="*/ 64 h 183"/>
                <a:gd name="T68" fmla="*/ 220 w 230"/>
                <a:gd name="T69" fmla="*/ 64 h 183"/>
                <a:gd name="T70" fmla="*/ 215 w 230"/>
                <a:gd name="T71" fmla="*/ 52 h 183"/>
                <a:gd name="T72" fmla="*/ 220 w 230"/>
                <a:gd name="T73" fmla="*/ 49 h 183"/>
                <a:gd name="T74" fmla="*/ 224 w 230"/>
                <a:gd name="T75" fmla="*/ 43 h 183"/>
                <a:gd name="T76" fmla="*/ 211 w 230"/>
                <a:gd name="T77" fmla="*/ 39 h 183"/>
                <a:gd name="T78" fmla="*/ 197 w 230"/>
                <a:gd name="T79" fmla="*/ 25 h 183"/>
                <a:gd name="T80" fmla="*/ 177 w 230"/>
                <a:gd name="T81" fmla="*/ 14 h 183"/>
                <a:gd name="T82" fmla="*/ 157 w 230"/>
                <a:gd name="T83" fmla="*/ 14 h 183"/>
                <a:gd name="T84" fmla="*/ 147 w 230"/>
                <a:gd name="T85" fmla="*/ 0 h 183"/>
                <a:gd name="T86" fmla="*/ 144 w 230"/>
                <a:gd name="T87" fmla="*/ 0 h 183"/>
                <a:gd name="T88" fmla="*/ 133 w 230"/>
                <a:gd name="T89" fmla="*/ 9 h 183"/>
                <a:gd name="T90" fmla="*/ 124 w 230"/>
                <a:gd name="T91" fmla="*/ 14 h 183"/>
                <a:gd name="T92" fmla="*/ 101 w 230"/>
                <a:gd name="T93" fmla="*/ 9 h 183"/>
                <a:gd name="T94" fmla="*/ 76 w 230"/>
                <a:gd name="T95" fmla="*/ 9 h 183"/>
                <a:gd name="T96" fmla="*/ 67 w 230"/>
                <a:gd name="T97" fmla="*/ 14 h 183"/>
                <a:gd name="T98" fmla="*/ 60 w 230"/>
                <a:gd name="T99" fmla="*/ 9 h 183"/>
                <a:gd name="T100" fmla="*/ 42 w 230"/>
                <a:gd name="T101" fmla="*/ 14 h 183"/>
                <a:gd name="T102" fmla="*/ 18 w 230"/>
                <a:gd name="T103" fmla="*/ 27 h 183"/>
                <a:gd name="T104" fmla="*/ 9 w 230"/>
                <a:gd name="T105" fmla="*/ 39 h 183"/>
                <a:gd name="T106" fmla="*/ 4 w 230"/>
                <a:gd name="T107" fmla="*/ 3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" h="183">
                  <a:moveTo>
                    <a:pt x="4" y="39"/>
                  </a:moveTo>
                  <a:lnTo>
                    <a:pt x="9" y="59"/>
                  </a:lnTo>
                  <a:lnTo>
                    <a:pt x="0" y="84"/>
                  </a:lnTo>
                  <a:lnTo>
                    <a:pt x="23" y="84"/>
                  </a:lnTo>
                  <a:lnTo>
                    <a:pt x="27" y="89"/>
                  </a:lnTo>
                  <a:lnTo>
                    <a:pt x="42" y="93"/>
                  </a:lnTo>
                  <a:lnTo>
                    <a:pt x="51" y="93"/>
                  </a:lnTo>
                  <a:lnTo>
                    <a:pt x="67" y="93"/>
                  </a:lnTo>
                  <a:lnTo>
                    <a:pt x="72" y="93"/>
                  </a:lnTo>
                  <a:lnTo>
                    <a:pt x="80" y="114"/>
                  </a:lnTo>
                  <a:lnTo>
                    <a:pt x="76" y="122"/>
                  </a:lnTo>
                  <a:lnTo>
                    <a:pt x="76" y="133"/>
                  </a:lnTo>
                  <a:lnTo>
                    <a:pt x="80" y="139"/>
                  </a:lnTo>
                  <a:lnTo>
                    <a:pt x="91" y="143"/>
                  </a:lnTo>
                  <a:lnTo>
                    <a:pt x="110" y="164"/>
                  </a:lnTo>
                  <a:lnTo>
                    <a:pt x="114" y="177"/>
                  </a:lnTo>
                  <a:lnTo>
                    <a:pt x="129" y="183"/>
                  </a:lnTo>
                  <a:lnTo>
                    <a:pt x="138" y="177"/>
                  </a:lnTo>
                  <a:lnTo>
                    <a:pt x="147" y="177"/>
                  </a:lnTo>
                  <a:lnTo>
                    <a:pt x="157" y="166"/>
                  </a:lnTo>
                  <a:lnTo>
                    <a:pt x="163" y="172"/>
                  </a:lnTo>
                  <a:lnTo>
                    <a:pt x="173" y="166"/>
                  </a:lnTo>
                  <a:lnTo>
                    <a:pt x="167" y="158"/>
                  </a:lnTo>
                  <a:lnTo>
                    <a:pt x="177" y="158"/>
                  </a:lnTo>
                  <a:lnTo>
                    <a:pt x="188" y="148"/>
                  </a:lnTo>
                  <a:lnTo>
                    <a:pt x="201" y="153"/>
                  </a:lnTo>
                  <a:lnTo>
                    <a:pt x="206" y="153"/>
                  </a:lnTo>
                  <a:lnTo>
                    <a:pt x="197" y="139"/>
                  </a:lnTo>
                  <a:lnTo>
                    <a:pt x="201" y="117"/>
                  </a:lnTo>
                  <a:lnTo>
                    <a:pt x="201" y="93"/>
                  </a:lnTo>
                  <a:lnTo>
                    <a:pt x="211" y="89"/>
                  </a:lnTo>
                  <a:lnTo>
                    <a:pt x="215" y="78"/>
                  </a:lnTo>
                  <a:lnTo>
                    <a:pt x="224" y="78"/>
                  </a:lnTo>
                  <a:lnTo>
                    <a:pt x="230" y="64"/>
                  </a:lnTo>
                  <a:lnTo>
                    <a:pt x="220" y="64"/>
                  </a:lnTo>
                  <a:lnTo>
                    <a:pt x="215" y="52"/>
                  </a:lnTo>
                  <a:lnTo>
                    <a:pt x="220" y="49"/>
                  </a:lnTo>
                  <a:lnTo>
                    <a:pt x="224" y="43"/>
                  </a:lnTo>
                  <a:lnTo>
                    <a:pt x="211" y="39"/>
                  </a:lnTo>
                  <a:lnTo>
                    <a:pt x="197" y="25"/>
                  </a:lnTo>
                  <a:lnTo>
                    <a:pt x="177" y="14"/>
                  </a:lnTo>
                  <a:lnTo>
                    <a:pt x="157" y="14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33" y="9"/>
                  </a:lnTo>
                  <a:lnTo>
                    <a:pt x="124" y="14"/>
                  </a:lnTo>
                  <a:lnTo>
                    <a:pt x="101" y="9"/>
                  </a:lnTo>
                  <a:lnTo>
                    <a:pt x="76" y="9"/>
                  </a:lnTo>
                  <a:lnTo>
                    <a:pt x="67" y="14"/>
                  </a:lnTo>
                  <a:lnTo>
                    <a:pt x="60" y="9"/>
                  </a:lnTo>
                  <a:lnTo>
                    <a:pt x="42" y="14"/>
                  </a:lnTo>
                  <a:lnTo>
                    <a:pt x="18" y="27"/>
                  </a:lnTo>
                  <a:lnTo>
                    <a:pt x="9" y="39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0" name="Freeform 69"/>
            <p:cNvSpPr>
              <a:spLocks/>
            </p:cNvSpPr>
            <p:nvPr/>
          </p:nvSpPr>
          <p:spPr bwMode="auto">
            <a:xfrm>
              <a:off x="2012" y="2144"/>
              <a:ext cx="230" cy="183"/>
            </a:xfrm>
            <a:custGeom>
              <a:avLst/>
              <a:gdLst>
                <a:gd name="T0" fmla="*/ 4 w 230"/>
                <a:gd name="T1" fmla="*/ 39 h 183"/>
                <a:gd name="T2" fmla="*/ 9 w 230"/>
                <a:gd name="T3" fmla="*/ 59 h 183"/>
                <a:gd name="T4" fmla="*/ 0 w 230"/>
                <a:gd name="T5" fmla="*/ 84 h 183"/>
                <a:gd name="T6" fmla="*/ 23 w 230"/>
                <a:gd name="T7" fmla="*/ 84 h 183"/>
                <a:gd name="T8" fmla="*/ 27 w 230"/>
                <a:gd name="T9" fmla="*/ 89 h 183"/>
                <a:gd name="T10" fmla="*/ 42 w 230"/>
                <a:gd name="T11" fmla="*/ 93 h 183"/>
                <a:gd name="T12" fmla="*/ 51 w 230"/>
                <a:gd name="T13" fmla="*/ 93 h 183"/>
                <a:gd name="T14" fmla="*/ 67 w 230"/>
                <a:gd name="T15" fmla="*/ 93 h 183"/>
                <a:gd name="T16" fmla="*/ 72 w 230"/>
                <a:gd name="T17" fmla="*/ 93 h 183"/>
                <a:gd name="T18" fmla="*/ 80 w 230"/>
                <a:gd name="T19" fmla="*/ 114 h 183"/>
                <a:gd name="T20" fmla="*/ 76 w 230"/>
                <a:gd name="T21" fmla="*/ 122 h 183"/>
                <a:gd name="T22" fmla="*/ 76 w 230"/>
                <a:gd name="T23" fmla="*/ 133 h 183"/>
                <a:gd name="T24" fmla="*/ 80 w 230"/>
                <a:gd name="T25" fmla="*/ 139 h 183"/>
                <a:gd name="T26" fmla="*/ 91 w 230"/>
                <a:gd name="T27" fmla="*/ 143 h 183"/>
                <a:gd name="T28" fmla="*/ 110 w 230"/>
                <a:gd name="T29" fmla="*/ 164 h 183"/>
                <a:gd name="T30" fmla="*/ 114 w 230"/>
                <a:gd name="T31" fmla="*/ 177 h 183"/>
                <a:gd name="T32" fmla="*/ 129 w 230"/>
                <a:gd name="T33" fmla="*/ 183 h 183"/>
                <a:gd name="T34" fmla="*/ 138 w 230"/>
                <a:gd name="T35" fmla="*/ 177 h 183"/>
                <a:gd name="T36" fmla="*/ 147 w 230"/>
                <a:gd name="T37" fmla="*/ 177 h 183"/>
                <a:gd name="T38" fmla="*/ 157 w 230"/>
                <a:gd name="T39" fmla="*/ 166 h 183"/>
                <a:gd name="T40" fmla="*/ 163 w 230"/>
                <a:gd name="T41" fmla="*/ 172 h 183"/>
                <a:gd name="T42" fmla="*/ 173 w 230"/>
                <a:gd name="T43" fmla="*/ 166 h 183"/>
                <a:gd name="T44" fmla="*/ 167 w 230"/>
                <a:gd name="T45" fmla="*/ 158 h 183"/>
                <a:gd name="T46" fmla="*/ 177 w 230"/>
                <a:gd name="T47" fmla="*/ 158 h 183"/>
                <a:gd name="T48" fmla="*/ 188 w 230"/>
                <a:gd name="T49" fmla="*/ 148 h 183"/>
                <a:gd name="T50" fmla="*/ 201 w 230"/>
                <a:gd name="T51" fmla="*/ 153 h 183"/>
                <a:gd name="T52" fmla="*/ 206 w 230"/>
                <a:gd name="T53" fmla="*/ 153 h 183"/>
                <a:gd name="T54" fmla="*/ 197 w 230"/>
                <a:gd name="T55" fmla="*/ 139 h 183"/>
                <a:gd name="T56" fmla="*/ 201 w 230"/>
                <a:gd name="T57" fmla="*/ 117 h 183"/>
                <a:gd name="T58" fmla="*/ 201 w 230"/>
                <a:gd name="T59" fmla="*/ 93 h 183"/>
                <a:gd name="T60" fmla="*/ 211 w 230"/>
                <a:gd name="T61" fmla="*/ 89 h 183"/>
                <a:gd name="T62" fmla="*/ 215 w 230"/>
                <a:gd name="T63" fmla="*/ 78 h 183"/>
                <a:gd name="T64" fmla="*/ 224 w 230"/>
                <a:gd name="T65" fmla="*/ 78 h 183"/>
                <a:gd name="T66" fmla="*/ 230 w 230"/>
                <a:gd name="T67" fmla="*/ 64 h 183"/>
                <a:gd name="T68" fmla="*/ 220 w 230"/>
                <a:gd name="T69" fmla="*/ 64 h 183"/>
                <a:gd name="T70" fmla="*/ 215 w 230"/>
                <a:gd name="T71" fmla="*/ 52 h 183"/>
                <a:gd name="T72" fmla="*/ 220 w 230"/>
                <a:gd name="T73" fmla="*/ 49 h 183"/>
                <a:gd name="T74" fmla="*/ 224 w 230"/>
                <a:gd name="T75" fmla="*/ 43 h 183"/>
                <a:gd name="T76" fmla="*/ 211 w 230"/>
                <a:gd name="T77" fmla="*/ 39 h 183"/>
                <a:gd name="T78" fmla="*/ 197 w 230"/>
                <a:gd name="T79" fmla="*/ 25 h 183"/>
                <a:gd name="T80" fmla="*/ 177 w 230"/>
                <a:gd name="T81" fmla="*/ 14 h 183"/>
                <a:gd name="T82" fmla="*/ 157 w 230"/>
                <a:gd name="T83" fmla="*/ 14 h 183"/>
                <a:gd name="T84" fmla="*/ 147 w 230"/>
                <a:gd name="T85" fmla="*/ 0 h 183"/>
                <a:gd name="T86" fmla="*/ 144 w 230"/>
                <a:gd name="T87" fmla="*/ 0 h 183"/>
                <a:gd name="T88" fmla="*/ 133 w 230"/>
                <a:gd name="T89" fmla="*/ 9 h 183"/>
                <a:gd name="T90" fmla="*/ 124 w 230"/>
                <a:gd name="T91" fmla="*/ 14 h 183"/>
                <a:gd name="T92" fmla="*/ 101 w 230"/>
                <a:gd name="T93" fmla="*/ 9 h 183"/>
                <a:gd name="T94" fmla="*/ 76 w 230"/>
                <a:gd name="T95" fmla="*/ 9 h 183"/>
                <a:gd name="T96" fmla="*/ 67 w 230"/>
                <a:gd name="T97" fmla="*/ 14 h 183"/>
                <a:gd name="T98" fmla="*/ 60 w 230"/>
                <a:gd name="T99" fmla="*/ 9 h 183"/>
                <a:gd name="T100" fmla="*/ 42 w 230"/>
                <a:gd name="T101" fmla="*/ 14 h 183"/>
                <a:gd name="T102" fmla="*/ 18 w 230"/>
                <a:gd name="T103" fmla="*/ 27 h 183"/>
                <a:gd name="T104" fmla="*/ 9 w 230"/>
                <a:gd name="T105" fmla="*/ 39 h 183"/>
                <a:gd name="T106" fmla="*/ 4 w 230"/>
                <a:gd name="T107" fmla="*/ 3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0" h="183">
                  <a:moveTo>
                    <a:pt x="4" y="39"/>
                  </a:moveTo>
                  <a:lnTo>
                    <a:pt x="9" y="59"/>
                  </a:lnTo>
                  <a:lnTo>
                    <a:pt x="0" y="84"/>
                  </a:lnTo>
                  <a:lnTo>
                    <a:pt x="23" y="84"/>
                  </a:lnTo>
                  <a:lnTo>
                    <a:pt x="27" y="89"/>
                  </a:lnTo>
                  <a:lnTo>
                    <a:pt x="42" y="93"/>
                  </a:lnTo>
                  <a:lnTo>
                    <a:pt x="51" y="93"/>
                  </a:lnTo>
                  <a:lnTo>
                    <a:pt x="67" y="93"/>
                  </a:lnTo>
                  <a:lnTo>
                    <a:pt x="72" y="93"/>
                  </a:lnTo>
                  <a:lnTo>
                    <a:pt x="80" y="114"/>
                  </a:lnTo>
                  <a:lnTo>
                    <a:pt x="76" y="122"/>
                  </a:lnTo>
                  <a:lnTo>
                    <a:pt x="76" y="133"/>
                  </a:lnTo>
                  <a:lnTo>
                    <a:pt x="80" y="139"/>
                  </a:lnTo>
                  <a:lnTo>
                    <a:pt x="91" y="143"/>
                  </a:lnTo>
                  <a:lnTo>
                    <a:pt x="110" y="164"/>
                  </a:lnTo>
                  <a:lnTo>
                    <a:pt x="114" y="177"/>
                  </a:lnTo>
                  <a:lnTo>
                    <a:pt x="129" y="183"/>
                  </a:lnTo>
                  <a:lnTo>
                    <a:pt x="138" y="177"/>
                  </a:lnTo>
                  <a:lnTo>
                    <a:pt x="147" y="177"/>
                  </a:lnTo>
                  <a:lnTo>
                    <a:pt x="157" y="166"/>
                  </a:lnTo>
                  <a:lnTo>
                    <a:pt x="163" y="172"/>
                  </a:lnTo>
                  <a:lnTo>
                    <a:pt x="173" y="166"/>
                  </a:lnTo>
                  <a:lnTo>
                    <a:pt x="167" y="158"/>
                  </a:lnTo>
                  <a:lnTo>
                    <a:pt x="177" y="158"/>
                  </a:lnTo>
                  <a:lnTo>
                    <a:pt x="188" y="148"/>
                  </a:lnTo>
                  <a:lnTo>
                    <a:pt x="201" y="153"/>
                  </a:lnTo>
                  <a:lnTo>
                    <a:pt x="206" y="153"/>
                  </a:lnTo>
                  <a:lnTo>
                    <a:pt x="197" y="139"/>
                  </a:lnTo>
                  <a:lnTo>
                    <a:pt x="201" y="117"/>
                  </a:lnTo>
                  <a:lnTo>
                    <a:pt x="201" y="93"/>
                  </a:lnTo>
                  <a:lnTo>
                    <a:pt x="211" y="89"/>
                  </a:lnTo>
                  <a:lnTo>
                    <a:pt x="215" y="78"/>
                  </a:lnTo>
                  <a:lnTo>
                    <a:pt x="224" y="78"/>
                  </a:lnTo>
                  <a:lnTo>
                    <a:pt x="230" y="64"/>
                  </a:lnTo>
                  <a:lnTo>
                    <a:pt x="220" y="64"/>
                  </a:lnTo>
                  <a:lnTo>
                    <a:pt x="215" y="52"/>
                  </a:lnTo>
                  <a:lnTo>
                    <a:pt x="220" y="49"/>
                  </a:lnTo>
                  <a:lnTo>
                    <a:pt x="224" y="43"/>
                  </a:lnTo>
                  <a:lnTo>
                    <a:pt x="211" y="39"/>
                  </a:lnTo>
                  <a:lnTo>
                    <a:pt x="197" y="25"/>
                  </a:lnTo>
                  <a:lnTo>
                    <a:pt x="177" y="14"/>
                  </a:lnTo>
                  <a:lnTo>
                    <a:pt x="157" y="14"/>
                  </a:lnTo>
                  <a:lnTo>
                    <a:pt x="147" y="0"/>
                  </a:lnTo>
                  <a:lnTo>
                    <a:pt x="144" y="0"/>
                  </a:lnTo>
                  <a:lnTo>
                    <a:pt x="133" y="9"/>
                  </a:lnTo>
                  <a:lnTo>
                    <a:pt x="124" y="14"/>
                  </a:lnTo>
                  <a:lnTo>
                    <a:pt x="101" y="9"/>
                  </a:lnTo>
                  <a:lnTo>
                    <a:pt x="76" y="9"/>
                  </a:lnTo>
                  <a:lnTo>
                    <a:pt x="67" y="14"/>
                  </a:lnTo>
                  <a:lnTo>
                    <a:pt x="60" y="9"/>
                  </a:lnTo>
                  <a:lnTo>
                    <a:pt x="42" y="14"/>
                  </a:lnTo>
                  <a:lnTo>
                    <a:pt x="18" y="27"/>
                  </a:lnTo>
                  <a:lnTo>
                    <a:pt x="9" y="39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1" name="Freeform 70"/>
            <p:cNvSpPr>
              <a:spLocks/>
            </p:cNvSpPr>
            <p:nvPr/>
          </p:nvSpPr>
          <p:spPr bwMode="auto">
            <a:xfrm>
              <a:off x="2026" y="1993"/>
              <a:ext cx="47" cy="34"/>
            </a:xfrm>
            <a:custGeom>
              <a:avLst/>
              <a:gdLst>
                <a:gd name="T0" fmla="*/ 0 w 47"/>
                <a:gd name="T1" fmla="*/ 18 h 34"/>
                <a:gd name="T2" fmla="*/ 16 w 47"/>
                <a:gd name="T3" fmla="*/ 34 h 34"/>
                <a:gd name="T4" fmla="*/ 47 w 47"/>
                <a:gd name="T5" fmla="*/ 5 h 34"/>
                <a:gd name="T6" fmla="*/ 16 w 47"/>
                <a:gd name="T7" fmla="*/ 0 h 34"/>
                <a:gd name="T8" fmla="*/ 0 w 47"/>
                <a:gd name="T9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18"/>
                  </a:moveTo>
                  <a:lnTo>
                    <a:pt x="16" y="34"/>
                  </a:lnTo>
                  <a:lnTo>
                    <a:pt x="47" y="5"/>
                  </a:lnTo>
                  <a:lnTo>
                    <a:pt x="1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2" name="Freeform 71"/>
            <p:cNvSpPr>
              <a:spLocks/>
            </p:cNvSpPr>
            <p:nvPr/>
          </p:nvSpPr>
          <p:spPr bwMode="auto">
            <a:xfrm>
              <a:off x="2042" y="1958"/>
              <a:ext cx="24" cy="25"/>
            </a:xfrm>
            <a:custGeom>
              <a:avLst/>
              <a:gdLst>
                <a:gd name="T0" fmla="*/ 0 w 24"/>
                <a:gd name="T1" fmla="*/ 15 h 25"/>
                <a:gd name="T2" fmla="*/ 3 w 24"/>
                <a:gd name="T3" fmla="*/ 25 h 25"/>
                <a:gd name="T4" fmla="*/ 24 w 24"/>
                <a:gd name="T5" fmla="*/ 15 h 25"/>
                <a:gd name="T6" fmla="*/ 3 w 24"/>
                <a:gd name="T7" fmla="*/ 0 h 25"/>
                <a:gd name="T8" fmla="*/ 0 w 24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15"/>
                  </a:moveTo>
                  <a:lnTo>
                    <a:pt x="3" y="25"/>
                  </a:lnTo>
                  <a:lnTo>
                    <a:pt x="24" y="15"/>
                  </a:lnTo>
                  <a:lnTo>
                    <a:pt x="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3" name="Freeform 72"/>
            <p:cNvSpPr>
              <a:spLocks/>
            </p:cNvSpPr>
            <p:nvPr/>
          </p:nvSpPr>
          <p:spPr bwMode="auto">
            <a:xfrm>
              <a:off x="750" y="2102"/>
              <a:ext cx="205" cy="224"/>
            </a:xfrm>
            <a:custGeom>
              <a:avLst/>
              <a:gdLst>
                <a:gd name="T0" fmla="*/ 205 w 205"/>
                <a:gd name="T1" fmla="*/ 100 h 224"/>
                <a:gd name="T2" fmla="*/ 205 w 205"/>
                <a:gd name="T3" fmla="*/ 94 h 224"/>
                <a:gd name="T4" fmla="*/ 205 w 205"/>
                <a:gd name="T5" fmla="*/ 69 h 224"/>
                <a:gd name="T6" fmla="*/ 192 w 205"/>
                <a:gd name="T7" fmla="*/ 67 h 224"/>
                <a:gd name="T8" fmla="*/ 176 w 205"/>
                <a:gd name="T9" fmla="*/ 67 h 224"/>
                <a:gd name="T10" fmla="*/ 162 w 205"/>
                <a:gd name="T11" fmla="*/ 75 h 224"/>
                <a:gd name="T12" fmla="*/ 153 w 205"/>
                <a:gd name="T13" fmla="*/ 55 h 224"/>
                <a:gd name="T14" fmla="*/ 149 w 205"/>
                <a:gd name="T15" fmla="*/ 41 h 224"/>
                <a:gd name="T16" fmla="*/ 176 w 205"/>
                <a:gd name="T17" fmla="*/ 16 h 224"/>
                <a:gd name="T18" fmla="*/ 149 w 205"/>
                <a:gd name="T19" fmla="*/ 0 h 224"/>
                <a:gd name="T20" fmla="*/ 124 w 205"/>
                <a:gd name="T21" fmla="*/ 21 h 224"/>
                <a:gd name="T22" fmla="*/ 139 w 205"/>
                <a:gd name="T23" fmla="*/ 41 h 224"/>
                <a:gd name="T24" fmla="*/ 120 w 205"/>
                <a:gd name="T25" fmla="*/ 50 h 224"/>
                <a:gd name="T26" fmla="*/ 73 w 205"/>
                <a:gd name="T27" fmla="*/ 34 h 224"/>
                <a:gd name="T28" fmla="*/ 58 w 205"/>
                <a:gd name="T29" fmla="*/ 50 h 224"/>
                <a:gd name="T30" fmla="*/ 73 w 205"/>
                <a:gd name="T31" fmla="*/ 69 h 224"/>
                <a:gd name="T32" fmla="*/ 47 w 205"/>
                <a:gd name="T33" fmla="*/ 81 h 224"/>
                <a:gd name="T34" fmla="*/ 58 w 205"/>
                <a:gd name="T35" fmla="*/ 109 h 224"/>
                <a:gd name="T36" fmla="*/ 77 w 205"/>
                <a:gd name="T37" fmla="*/ 115 h 224"/>
                <a:gd name="T38" fmla="*/ 47 w 205"/>
                <a:gd name="T39" fmla="*/ 140 h 224"/>
                <a:gd name="T40" fmla="*/ 24 w 205"/>
                <a:gd name="T41" fmla="*/ 168 h 224"/>
                <a:gd name="T42" fmla="*/ 0 w 205"/>
                <a:gd name="T43" fmla="*/ 164 h 224"/>
                <a:gd name="T44" fmla="*/ 0 w 205"/>
                <a:gd name="T45" fmla="*/ 194 h 224"/>
                <a:gd name="T46" fmla="*/ 14 w 205"/>
                <a:gd name="T47" fmla="*/ 218 h 224"/>
                <a:gd name="T48" fmla="*/ 53 w 205"/>
                <a:gd name="T49" fmla="*/ 224 h 224"/>
                <a:gd name="T50" fmla="*/ 86 w 205"/>
                <a:gd name="T51" fmla="*/ 224 h 224"/>
                <a:gd name="T52" fmla="*/ 120 w 205"/>
                <a:gd name="T53" fmla="*/ 213 h 224"/>
                <a:gd name="T54" fmla="*/ 158 w 205"/>
                <a:gd name="T55" fmla="*/ 218 h 224"/>
                <a:gd name="T56" fmla="*/ 192 w 205"/>
                <a:gd name="T57" fmla="*/ 164 h 224"/>
                <a:gd name="T58" fmla="*/ 197 w 205"/>
                <a:gd name="T59" fmla="*/ 135 h 224"/>
                <a:gd name="T60" fmla="*/ 205 w 205"/>
                <a:gd name="T61" fmla="*/ 10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5" h="224">
                  <a:moveTo>
                    <a:pt x="205" y="100"/>
                  </a:moveTo>
                  <a:lnTo>
                    <a:pt x="205" y="94"/>
                  </a:lnTo>
                  <a:lnTo>
                    <a:pt x="205" y="69"/>
                  </a:lnTo>
                  <a:lnTo>
                    <a:pt x="192" y="67"/>
                  </a:lnTo>
                  <a:lnTo>
                    <a:pt x="176" y="67"/>
                  </a:lnTo>
                  <a:lnTo>
                    <a:pt x="162" y="75"/>
                  </a:lnTo>
                  <a:lnTo>
                    <a:pt x="153" y="55"/>
                  </a:lnTo>
                  <a:lnTo>
                    <a:pt x="149" y="41"/>
                  </a:lnTo>
                  <a:lnTo>
                    <a:pt x="176" y="16"/>
                  </a:lnTo>
                  <a:lnTo>
                    <a:pt x="149" y="0"/>
                  </a:lnTo>
                  <a:lnTo>
                    <a:pt x="124" y="21"/>
                  </a:lnTo>
                  <a:lnTo>
                    <a:pt x="139" y="41"/>
                  </a:lnTo>
                  <a:lnTo>
                    <a:pt x="120" y="50"/>
                  </a:lnTo>
                  <a:lnTo>
                    <a:pt x="73" y="34"/>
                  </a:lnTo>
                  <a:lnTo>
                    <a:pt x="58" y="50"/>
                  </a:lnTo>
                  <a:lnTo>
                    <a:pt x="73" y="69"/>
                  </a:lnTo>
                  <a:lnTo>
                    <a:pt x="47" y="81"/>
                  </a:lnTo>
                  <a:lnTo>
                    <a:pt x="58" y="109"/>
                  </a:lnTo>
                  <a:lnTo>
                    <a:pt x="77" y="115"/>
                  </a:lnTo>
                  <a:lnTo>
                    <a:pt x="47" y="140"/>
                  </a:lnTo>
                  <a:lnTo>
                    <a:pt x="24" y="168"/>
                  </a:lnTo>
                  <a:lnTo>
                    <a:pt x="0" y="164"/>
                  </a:lnTo>
                  <a:lnTo>
                    <a:pt x="0" y="194"/>
                  </a:lnTo>
                  <a:lnTo>
                    <a:pt x="14" y="218"/>
                  </a:lnTo>
                  <a:lnTo>
                    <a:pt x="53" y="224"/>
                  </a:lnTo>
                  <a:lnTo>
                    <a:pt x="86" y="224"/>
                  </a:lnTo>
                  <a:lnTo>
                    <a:pt x="120" y="213"/>
                  </a:lnTo>
                  <a:lnTo>
                    <a:pt x="158" y="218"/>
                  </a:lnTo>
                  <a:lnTo>
                    <a:pt x="192" y="164"/>
                  </a:lnTo>
                  <a:lnTo>
                    <a:pt x="197" y="135"/>
                  </a:lnTo>
                  <a:lnTo>
                    <a:pt x="205" y="10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4" name="Freeform 73"/>
            <p:cNvSpPr>
              <a:spLocks/>
            </p:cNvSpPr>
            <p:nvPr/>
          </p:nvSpPr>
          <p:spPr bwMode="auto">
            <a:xfrm>
              <a:off x="750" y="2102"/>
              <a:ext cx="205" cy="224"/>
            </a:xfrm>
            <a:custGeom>
              <a:avLst/>
              <a:gdLst>
                <a:gd name="T0" fmla="*/ 205 w 205"/>
                <a:gd name="T1" fmla="*/ 100 h 224"/>
                <a:gd name="T2" fmla="*/ 205 w 205"/>
                <a:gd name="T3" fmla="*/ 94 h 224"/>
                <a:gd name="T4" fmla="*/ 205 w 205"/>
                <a:gd name="T5" fmla="*/ 69 h 224"/>
                <a:gd name="T6" fmla="*/ 192 w 205"/>
                <a:gd name="T7" fmla="*/ 67 h 224"/>
                <a:gd name="T8" fmla="*/ 176 w 205"/>
                <a:gd name="T9" fmla="*/ 67 h 224"/>
                <a:gd name="T10" fmla="*/ 162 w 205"/>
                <a:gd name="T11" fmla="*/ 75 h 224"/>
                <a:gd name="T12" fmla="*/ 153 w 205"/>
                <a:gd name="T13" fmla="*/ 55 h 224"/>
                <a:gd name="T14" fmla="*/ 149 w 205"/>
                <a:gd name="T15" fmla="*/ 41 h 224"/>
                <a:gd name="T16" fmla="*/ 176 w 205"/>
                <a:gd name="T17" fmla="*/ 16 h 224"/>
                <a:gd name="T18" fmla="*/ 149 w 205"/>
                <a:gd name="T19" fmla="*/ 0 h 224"/>
                <a:gd name="T20" fmla="*/ 124 w 205"/>
                <a:gd name="T21" fmla="*/ 21 h 224"/>
                <a:gd name="T22" fmla="*/ 139 w 205"/>
                <a:gd name="T23" fmla="*/ 41 h 224"/>
                <a:gd name="T24" fmla="*/ 120 w 205"/>
                <a:gd name="T25" fmla="*/ 50 h 224"/>
                <a:gd name="T26" fmla="*/ 73 w 205"/>
                <a:gd name="T27" fmla="*/ 34 h 224"/>
                <a:gd name="T28" fmla="*/ 58 w 205"/>
                <a:gd name="T29" fmla="*/ 50 h 224"/>
                <a:gd name="T30" fmla="*/ 73 w 205"/>
                <a:gd name="T31" fmla="*/ 69 h 224"/>
                <a:gd name="T32" fmla="*/ 47 w 205"/>
                <a:gd name="T33" fmla="*/ 81 h 224"/>
                <a:gd name="T34" fmla="*/ 58 w 205"/>
                <a:gd name="T35" fmla="*/ 109 h 224"/>
                <a:gd name="T36" fmla="*/ 77 w 205"/>
                <a:gd name="T37" fmla="*/ 115 h 224"/>
                <a:gd name="T38" fmla="*/ 47 w 205"/>
                <a:gd name="T39" fmla="*/ 140 h 224"/>
                <a:gd name="T40" fmla="*/ 24 w 205"/>
                <a:gd name="T41" fmla="*/ 168 h 224"/>
                <a:gd name="T42" fmla="*/ 0 w 205"/>
                <a:gd name="T43" fmla="*/ 164 h 224"/>
                <a:gd name="T44" fmla="*/ 0 w 205"/>
                <a:gd name="T45" fmla="*/ 194 h 224"/>
                <a:gd name="T46" fmla="*/ 14 w 205"/>
                <a:gd name="T47" fmla="*/ 218 h 224"/>
                <a:gd name="T48" fmla="*/ 53 w 205"/>
                <a:gd name="T49" fmla="*/ 224 h 224"/>
                <a:gd name="T50" fmla="*/ 86 w 205"/>
                <a:gd name="T51" fmla="*/ 224 h 224"/>
                <a:gd name="T52" fmla="*/ 120 w 205"/>
                <a:gd name="T53" fmla="*/ 213 h 224"/>
                <a:gd name="T54" fmla="*/ 158 w 205"/>
                <a:gd name="T55" fmla="*/ 218 h 224"/>
                <a:gd name="T56" fmla="*/ 192 w 205"/>
                <a:gd name="T57" fmla="*/ 164 h 224"/>
                <a:gd name="T58" fmla="*/ 197 w 205"/>
                <a:gd name="T59" fmla="*/ 135 h 224"/>
                <a:gd name="T60" fmla="*/ 205 w 205"/>
                <a:gd name="T61" fmla="*/ 10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5" h="224">
                  <a:moveTo>
                    <a:pt x="205" y="100"/>
                  </a:moveTo>
                  <a:lnTo>
                    <a:pt x="205" y="94"/>
                  </a:lnTo>
                  <a:lnTo>
                    <a:pt x="205" y="69"/>
                  </a:lnTo>
                  <a:lnTo>
                    <a:pt x="192" y="67"/>
                  </a:lnTo>
                  <a:lnTo>
                    <a:pt x="176" y="67"/>
                  </a:lnTo>
                  <a:lnTo>
                    <a:pt x="162" y="75"/>
                  </a:lnTo>
                  <a:lnTo>
                    <a:pt x="153" y="55"/>
                  </a:lnTo>
                  <a:lnTo>
                    <a:pt x="149" y="41"/>
                  </a:lnTo>
                  <a:lnTo>
                    <a:pt x="176" y="16"/>
                  </a:lnTo>
                  <a:lnTo>
                    <a:pt x="149" y="0"/>
                  </a:lnTo>
                  <a:lnTo>
                    <a:pt x="124" y="21"/>
                  </a:lnTo>
                  <a:lnTo>
                    <a:pt x="139" y="41"/>
                  </a:lnTo>
                  <a:lnTo>
                    <a:pt x="120" y="50"/>
                  </a:lnTo>
                  <a:lnTo>
                    <a:pt x="73" y="34"/>
                  </a:lnTo>
                  <a:lnTo>
                    <a:pt x="58" y="50"/>
                  </a:lnTo>
                  <a:lnTo>
                    <a:pt x="73" y="69"/>
                  </a:lnTo>
                  <a:lnTo>
                    <a:pt x="47" y="81"/>
                  </a:lnTo>
                  <a:lnTo>
                    <a:pt x="58" y="109"/>
                  </a:lnTo>
                  <a:lnTo>
                    <a:pt x="77" y="115"/>
                  </a:lnTo>
                  <a:lnTo>
                    <a:pt x="47" y="140"/>
                  </a:lnTo>
                  <a:lnTo>
                    <a:pt x="24" y="168"/>
                  </a:lnTo>
                  <a:lnTo>
                    <a:pt x="0" y="164"/>
                  </a:lnTo>
                  <a:lnTo>
                    <a:pt x="0" y="194"/>
                  </a:lnTo>
                  <a:lnTo>
                    <a:pt x="14" y="218"/>
                  </a:lnTo>
                  <a:lnTo>
                    <a:pt x="53" y="224"/>
                  </a:lnTo>
                  <a:lnTo>
                    <a:pt x="86" y="224"/>
                  </a:lnTo>
                  <a:lnTo>
                    <a:pt x="120" y="213"/>
                  </a:lnTo>
                  <a:lnTo>
                    <a:pt x="158" y="218"/>
                  </a:lnTo>
                  <a:lnTo>
                    <a:pt x="192" y="164"/>
                  </a:lnTo>
                  <a:lnTo>
                    <a:pt x="197" y="135"/>
                  </a:lnTo>
                  <a:lnTo>
                    <a:pt x="205" y="1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5" name="Freeform 74"/>
            <p:cNvSpPr>
              <a:spLocks/>
            </p:cNvSpPr>
            <p:nvPr/>
          </p:nvSpPr>
          <p:spPr bwMode="auto">
            <a:xfrm>
              <a:off x="1747" y="2262"/>
              <a:ext cx="423" cy="390"/>
            </a:xfrm>
            <a:custGeom>
              <a:avLst/>
              <a:gdLst>
                <a:gd name="T0" fmla="*/ 398 w 423"/>
                <a:gd name="T1" fmla="*/ 224 h 390"/>
                <a:gd name="T2" fmla="*/ 389 w 423"/>
                <a:gd name="T3" fmla="*/ 208 h 390"/>
                <a:gd name="T4" fmla="*/ 389 w 423"/>
                <a:gd name="T5" fmla="*/ 189 h 390"/>
                <a:gd name="T6" fmla="*/ 374 w 423"/>
                <a:gd name="T7" fmla="*/ 167 h 390"/>
                <a:gd name="T8" fmla="*/ 389 w 423"/>
                <a:gd name="T9" fmla="*/ 142 h 390"/>
                <a:gd name="T10" fmla="*/ 394 w 423"/>
                <a:gd name="T11" fmla="*/ 114 h 390"/>
                <a:gd name="T12" fmla="*/ 374 w 423"/>
                <a:gd name="T13" fmla="*/ 55 h 390"/>
                <a:gd name="T14" fmla="*/ 371 w 423"/>
                <a:gd name="T15" fmla="*/ 40 h 390"/>
                <a:gd name="T16" fmla="*/ 351 w 423"/>
                <a:gd name="T17" fmla="*/ 20 h 390"/>
                <a:gd name="T18" fmla="*/ 340 w 423"/>
                <a:gd name="T19" fmla="*/ 15 h 390"/>
                <a:gd name="T20" fmla="*/ 307 w 423"/>
                <a:gd name="T21" fmla="*/ 25 h 390"/>
                <a:gd name="T22" fmla="*/ 269 w 423"/>
                <a:gd name="T23" fmla="*/ 30 h 390"/>
                <a:gd name="T24" fmla="*/ 216 w 423"/>
                <a:gd name="T25" fmla="*/ 25 h 390"/>
                <a:gd name="T26" fmla="*/ 202 w 423"/>
                <a:gd name="T27" fmla="*/ 35 h 390"/>
                <a:gd name="T28" fmla="*/ 178 w 423"/>
                <a:gd name="T29" fmla="*/ 35 h 390"/>
                <a:gd name="T30" fmla="*/ 163 w 423"/>
                <a:gd name="T31" fmla="*/ 0 h 390"/>
                <a:gd name="T32" fmla="*/ 135 w 423"/>
                <a:gd name="T33" fmla="*/ 11 h 390"/>
                <a:gd name="T34" fmla="*/ 101 w 423"/>
                <a:gd name="T35" fmla="*/ 20 h 390"/>
                <a:gd name="T36" fmla="*/ 76 w 423"/>
                <a:gd name="T37" fmla="*/ 44 h 390"/>
                <a:gd name="T38" fmla="*/ 43 w 423"/>
                <a:gd name="T39" fmla="*/ 50 h 390"/>
                <a:gd name="T40" fmla="*/ 0 w 423"/>
                <a:gd name="T41" fmla="*/ 80 h 390"/>
                <a:gd name="T42" fmla="*/ 4 w 423"/>
                <a:gd name="T43" fmla="*/ 99 h 390"/>
                <a:gd name="T44" fmla="*/ 4 w 423"/>
                <a:gd name="T45" fmla="*/ 118 h 390"/>
                <a:gd name="T46" fmla="*/ 0 w 423"/>
                <a:gd name="T47" fmla="*/ 139 h 390"/>
                <a:gd name="T48" fmla="*/ 9 w 423"/>
                <a:gd name="T49" fmla="*/ 154 h 390"/>
                <a:gd name="T50" fmla="*/ 14 w 423"/>
                <a:gd name="T51" fmla="*/ 229 h 390"/>
                <a:gd name="T52" fmla="*/ 25 w 423"/>
                <a:gd name="T53" fmla="*/ 242 h 390"/>
                <a:gd name="T54" fmla="*/ 27 w 423"/>
                <a:gd name="T55" fmla="*/ 263 h 390"/>
                <a:gd name="T56" fmla="*/ 25 w 423"/>
                <a:gd name="T57" fmla="*/ 283 h 390"/>
                <a:gd name="T58" fmla="*/ 39 w 423"/>
                <a:gd name="T59" fmla="*/ 272 h 390"/>
                <a:gd name="T60" fmla="*/ 52 w 423"/>
                <a:gd name="T61" fmla="*/ 287 h 390"/>
                <a:gd name="T62" fmla="*/ 68 w 423"/>
                <a:gd name="T63" fmla="*/ 287 h 390"/>
                <a:gd name="T64" fmla="*/ 82 w 423"/>
                <a:gd name="T65" fmla="*/ 298 h 390"/>
                <a:gd name="T66" fmla="*/ 96 w 423"/>
                <a:gd name="T67" fmla="*/ 322 h 390"/>
                <a:gd name="T68" fmla="*/ 111 w 423"/>
                <a:gd name="T69" fmla="*/ 333 h 390"/>
                <a:gd name="T70" fmla="*/ 116 w 423"/>
                <a:gd name="T71" fmla="*/ 312 h 390"/>
                <a:gd name="T72" fmla="*/ 143 w 423"/>
                <a:gd name="T73" fmla="*/ 322 h 390"/>
                <a:gd name="T74" fmla="*/ 159 w 423"/>
                <a:gd name="T75" fmla="*/ 341 h 390"/>
                <a:gd name="T76" fmla="*/ 202 w 423"/>
                <a:gd name="T77" fmla="*/ 371 h 390"/>
                <a:gd name="T78" fmla="*/ 211 w 423"/>
                <a:gd name="T79" fmla="*/ 375 h 390"/>
                <a:gd name="T80" fmla="*/ 231 w 423"/>
                <a:gd name="T81" fmla="*/ 366 h 390"/>
                <a:gd name="T82" fmla="*/ 260 w 423"/>
                <a:gd name="T83" fmla="*/ 390 h 390"/>
                <a:gd name="T84" fmla="*/ 274 w 423"/>
                <a:gd name="T85" fmla="*/ 375 h 390"/>
                <a:gd name="T86" fmla="*/ 303 w 423"/>
                <a:gd name="T87" fmla="*/ 375 h 390"/>
                <a:gd name="T88" fmla="*/ 319 w 423"/>
                <a:gd name="T89" fmla="*/ 366 h 390"/>
                <a:gd name="T90" fmla="*/ 340 w 423"/>
                <a:gd name="T91" fmla="*/ 371 h 390"/>
                <a:gd name="T92" fmla="*/ 356 w 423"/>
                <a:gd name="T93" fmla="*/ 387 h 390"/>
                <a:gd name="T94" fmla="*/ 364 w 423"/>
                <a:gd name="T95" fmla="*/ 387 h 390"/>
                <a:gd name="T96" fmla="*/ 380 w 423"/>
                <a:gd name="T97" fmla="*/ 346 h 390"/>
                <a:gd name="T98" fmla="*/ 394 w 423"/>
                <a:gd name="T99" fmla="*/ 312 h 390"/>
                <a:gd name="T100" fmla="*/ 423 w 423"/>
                <a:gd name="T101" fmla="*/ 287 h 390"/>
                <a:gd name="T102" fmla="*/ 418 w 423"/>
                <a:gd name="T103" fmla="*/ 263 h 390"/>
                <a:gd name="T104" fmla="*/ 398 w 423"/>
                <a:gd name="T105" fmla="*/ 22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3" h="390">
                  <a:moveTo>
                    <a:pt x="398" y="224"/>
                  </a:moveTo>
                  <a:lnTo>
                    <a:pt x="389" y="208"/>
                  </a:lnTo>
                  <a:lnTo>
                    <a:pt x="389" y="189"/>
                  </a:lnTo>
                  <a:lnTo>
                    <a:pt x="374" y="167"/>
                  </a:lnTo>
                  <a:lnTo>
                    <a:pt x="389" y="142"/>
                  </a:lnTo>
                  <a:lnTo>
                    <a:pt x="394" y="114"/>
                  </a:lnTo>
                  <a:lnTo>
                    <a:pt x="374" y="55"/>
                  </a:lnTo>
                  <a:lnTo>
                    <a:pt x="371" y="40"/>
                  </a:lnTo>
                  <a:lnTo>
                    <a:pt x="351" y="20"/>
                  </a:lnTo>
                  <a:lnTo>
                    <a:pt x="340" y="15"/>
                  </a:lnTo>
                  <a:lnTo>
                    <a:pt x="307" y="25"/>
                  </a:lnTo>
                  <a:lnTo>
                    <a:pt x="269" y="30"/>
                  </a:lnTo>
                  <a:lnTo>
                    <a:pt x="216" y="25"/>
                  </a:lnTo>
                  <a:lnTo>
                    <a:pt x="202" y="35"/>
                  </a:lnTo>
                  <a:lnTo>
                    <a:pt x="178" y="35"/>
                  </a:lnTo>
                  <a:lnTo>
                    <a:pt x="163" y="0"/>
                  </a:lnTo>
                  <a:lnTo>
                    <a:pt x="135" y="11"/>
                  </a:lnTo>
                  <a:lnTo>
                    <a:pt x="101" y="20"/>
                  </a:lnTo>
                  <a:lnTo>
                    <a:pt x="76" y="44"/>
                  </a:lnTo>
                  <a:lnTo>
                    <a:pt x="43" y="50"/>
                  </a:lnTo>
                  <a:lnTo>
                    <a:pt x="0" y="80"/>
                  </a:lnTo>
                  <a:lnTo>
                    <a:pt x="4" y="99"/>
                  </a:lnTo>
                  <a:lnTo>
                    <a:pt x="4" y="118"/>
                  </a:lnTo>
                  <a:lnTo>
                    <a:pt x="0" y="139"/>
                  </a:lnTo>
                  <a:lnTo>
                    <a:pt x="9" y="154"/>
                  </a:lnTo>
                  <a:lnTo>
                    <a:pt x="14" y="229"/>
                  </a:lnTo>
                  <a:lnTo>
                    <a:pt x="25" y="242"/>
                  </a:lnTo>
                  <a:lnTo>
                    <a:pt x="27" y="263"/>
                  </a:lnTo>
                  <a:lnTo>
                    <a:pt x="25" y="283"/>
                  </a:lnTo>
                  <a:lnTo>
                    <a:pt x="39" y="272"/>
                  </a:lnTo>
                  <a:lnTo>
                    <a:pt x="52" y="287"/>
                  </a:lnTo>
                  <a:lnTo>
                    <a:pt x="68" y="287"/>
                  </a:lnTo>
                  <a:lnTo>
                    <a:pt x="82" y="298"/>
                  </a:lnTo>
                  <a:lnTo>
                    <a:pt x="96" y="322"/>
                  </a:lnTo>
                  <a:lnTo>
                    <a:pt x="111" y="333"/>
                  </a:lnTo>
                  <a:lnTo>
                    <a:pt x="116" y="312"/>
                  </a:lnTo>
                  <a:lnTo>
                    <a:pt x="143" y="322"/>
                  </a:lnTo>
                  <a:lnTo>
                    <a:pt x="159" y="341"/>
                  </a:lnTo>
                  <a:lnTo>
                    <a:pt x="202" y="371"/>
                  </a:lnTo>
                  <a:lnTo>
                    <a:pt x="211" y="375"/>
                  </a:lnTo>
                  <a:lnTo>
                    <a:pt x="231" y="366"/>
                  </a:lnTo>
                  <a:lnTo>
                    <a:pt x="260" y="390"/>
                  </a:lnTo>
                  <a:lnTo>
                    <a:pt x="274" y="375"/>
                  </a:lnTo>
                  <a:lnTo>
                    <a:pt x="303" y="375"/>
                  </a:lnTo>
                  <a:lnTo>
                    <a:pt x="319" y="366"/>
                  </a:lnTo>
                  <a:lnTo>
                    <a:pt x="340" y="371"/>
                  </a:lnTo>
                  <a:lnTo>
                    <a:pt x="356" y="387"/>
                  </a:lnTo>
                  <a:lnTo>
                    <a:pt x="364" y="387"/>
                  </a:lnTo>
                  <a:lnTo>
                    <a:pt x="380" y="346"/>
                  </a:lnTo>
                  <a:lnTo>
                    <a:pt x="394" y="312"/>
                  </a:lnTo>
                  <a:lnTo>
                    <a:pt x="423" y="287"/>
                  </a:lnTo>
                  <a:lnTo>
                    <a:pt x="418" y="263"/>
                  </a:lnTo>
                  <a:lnTo>
                    <a:pt x="398" y="2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6" name="Freeform 75"/>
            <p:cNvSpPr>
              <a:spLocks/>
            </p:cNvSpPr>
            <p:nvPr/>
          </p:nvSpPr>
          <p:spPr bwMode="auto">
            <a:xfrm>
              <a:off x="1528" y="2677"/>
              <a:ext cx="350" cy="181"/>
            </a:xfrm>
            <a:custGeom>
              <a:avLst/>
              <a:gdLst>
                <a:gd name="T0" fmla="*/ 0 w 350"/>
                <a:gd name="T1" fmla="*/ 95 h 181"/>
                <a:gd name="T2" fmla="*/ 15 w 350"/>
                <a:gd name="T3" fmla="*/ 115 h 181"/>
                <a:gd name="T4" fmla="*/ 5 w 350"/>
                <a:gd name="T5" fmla="*/ 131 h 181"/>
                <a:gd name="T6" fmla="*/ 29 w 350"/>
                <a:gd name="T7" fmla="*/ 140 h 181"/>
                <a:gd name="T8" fmla="*/ 40 w 350"/>
                <a:gd name="T9" fmla="*/ 140 h 181"/>
                <a:gd name="T10" fmla="*/ 52 w 350"/>
                <a:gd name="T11" fmla="*/ 146 h 181"/>
                <a:gd name="T12" fmla="*/ 87 w 350"/>
                <a:gd name="T13" fmla="*/ 135 h 181"/>
                <a:gd name="T14" fmla="*/ 100 w 350"/>
                <a:gd name="T15" fmla="*/ 135 h 181"/>
                <a:gd name="T16" fmla="*/ 120 w 350"/>
                <a:gd name="T17" fmla="*/ 131 h 181"/>
                <a:gd name="T18" fmla="*/ 125 w 350"/>
                <a:gd name="T19" fmla="*/ 150 h 181"/>
                <a:gd name="T20" fmla="*/ 155 w 350"/>
                <a:gd name="T21" fmla="*/ 165 h 181"/>
                <a:gd name="T22" fmla="*/ 193 w 350"/>
                <a:gd name="T23" fmla="*/ 175 h 181"/>
                <a:gd name="T24" fmla="*/ 225 w 350"/>
                <a:gd name="T25" fmla="*/ 181 h 181"/>
                <a:gd name="T26" fmla="*/ 260 w 350"/>
                <a:gd name="T27" fmla="*/ 159 h 181"/>
                <a:gd name="T28" fmla="*/ 273 w 350"/>
                <a:gd name="T29" fmla="*/ 159 h 181"/>
                <a:gd name="T30" fmla="*/ 289 w 350"/>
                <a:gd name="T31" fmla="*/ 156 h 181"/>
                <a:gd name="T32" fmla="*/ 307 w 350"/>
                <a:gd name="T33" fmla="*/ 146 h 181"/>
                <a:gd name="T34" fmla="*/ 322 w 350"/>
                <a:gd name="T35" fmla="*/ 135 h 181"/>
                <a:gd name="T36" fmla="*/ 322 w 350"/>
                <a:gd name="T37" fmla="*/ 115 h 181"/>
                <a:gd name="T38" fmla="*/ 336 w 350"/>
                <a:gd name="T39" fmla="*/ 86 h 181"/>
                <a:gd name="T40" fmla="*/ 350 w 350"/>
                <a:gd name="T41" fmla="*/ 86 h 181"/>
                <a:gd name="T42" fmla="*/ 350 w 350"/>
                <a:gd name="T43" fmla="*/ 60 h 181"/>
                <a:gd name="T44" fmla="*/ 332 w 350"/>
                <a:gd name="T45" fmla="*/ 11 h 181"/>
                <a:gd name="T46" fmla="*/ 303 w 350"/>
                <a:gd name="T47" fmla="*/ 18 h 181"/>
                <a:gd name="T48" fmla="*/ 293 w 350"/>
                <a:gd name="T49" fmla="*/ 7 h 181"/>
                <a:gd name="T50" fmla="*/ 260 w 350"/>
                <a:gd name="T51" fmla="*/ 0 h 181"/>
                <a:gd name="T52" fmla="*/ 241 w 350"/>
                <a:gd name="T53" fmla="*/ 22 h 181"/>
                <a:gd name="T54" fmla="*/ 225 w 350"/>
                <a:gd name="T55" fmla="*/ 25 h 181"/>
                <a:gd name="T56" fmla="*/ 203 w 350"/>
                <a:gd name="T57" fmla="*/ 18 h 181"/>
                <a:gd name="T58" fmla="*/ 182 w 350"/>
                <a:gd name="T59" fmla="*/ 25 h 181"/>
                <a:gd name="T60" fmla="*/ 155 w 350"/>
                <a:gd name="T61" fmla="*/ 60 h 181"/>
                <a:gd name="T62" fmla="*/ 164 w 350"/>
                <a:gd name="T63" fmla="*/ 91 h 181"/>
                <a:gd name="T64" fmla="*/ 143 w 350"/>
                <a:gd name="T65" fmla="*/ 91 h 181"/>
                <a:gd name="T66" fmla="*/ 131 w 350"/>
                <a:gd name="T67" fmla="*/ 86 h 181"/>
                <a:gd name="T68" fmla="*/ 72 w 350"/>
                <a:gd name="T69" fmla="*/ 106 h 181"/>
                <a:gd name="T70" fmla="*/ 49 w 350"/>
                <a:gd name="T71" fmla="*/ 95 h 181"/>
                <a:gd name="T72" fmla="*/ 33 w 350"/>
                <a:gd name="T73" fmla="*/ 106 h 181"/>
                <a:gd name="T74" fmla="*/ 23 w 350"/>
                <a:gd name="T75" fmla="*/ 95 h 181"/>
                <a:gd name="T76" fmla="*/ 9 w 350"/>
                <a:gd name="T77" fmla="*/ 91 h 181"/>
                <a:gd name="T78" fmla="*/ 0 w 350"/>
                <a:gd name="T79" fmla="*/ 9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0" h="181">
                  <a:moveTo>
                    <a:pt x="0" y="95"/>
                  </a:moveTo>
                  <a:lnTo>
                    <a:pt x="15" y="115"/>
                  </a:lnTo>
                  <a:lnTo>
                    <a:pt x="5" y="131"/>
                  </a:lnTo>
                  <a:lnTo>
                    <a:pt x="29" y="140"/>
                  </a:lnTo>
                  <a:lnTo>
                    <a:pt x="40" y="140"/>
                  </a:lnTo>
                  <a:lnTo>
                    <a:pt x="52" y="146"/>
                  </a:lnTo>
                  <a:lnTo>
                    <a:pt x="87" y="135"/>
                  </a:lnTo>
                  <a:lnTo>
                    <a:pt x="100" y="135"/>
                  </a:lnTo>
                  <a:lnTo>
                    <a:pt x="120" y="131"/>
                  </a:lnTo>
                  <a:lnTo>
                    <a:pt x="125" y="150"/>
                  </a:lnTo>
                  <a:lnTo>
                    <a:pt x="155" y="165"/>
                  </a:lnTo>
                  <a:lnTo>
                    <a:pt x="193" y="175"/>
                  </a:lnTo>
                  <a:lnTo>
                    <a:pt x="225" y="181"/>
                  </a:lnTo>
                  <a:lnTo>
                    <a:pt x="260" y="159"/>
                  </a:lnTo>
                  <a:lnTo>
                    <a:pt x="273" y="159"/>
                  </a:lnTo>
                  <a:lnTo>
                    <a:pt x="289" y="156"/>
                  </a:lnTo>
                  <a:lnTo>
                    <a:pt x="307" y="146"/>
                  </a:lnTo>
                  <a:lnTo>
                    <a:pt x="322" y="135"/>
                  </a:lnTo>
                  <a:lnTo>
                    <a:pt x="322" y="115"/>
                  </a:lnTo>
                  <a:lnTo>
                    <a:pt x="336" y="86"/>
                  </a:lnTo>
                  <a:lnTo>
                    <a:pt x="350" y="86"/>
                  </a:lnTo>
                  <a:lnTo>
                    <a:pt x="350" y="60"/>
                  </a:lnTo>
                  <a:lnTo>
                    <a:pt x="332" y="11"/>
                  </a:lnTo>
                  <a:lnTo>
                    <a:pt x="303" y="18"/>
                  </a:lnTo>
                  <a:lnTo>
                    <a:pt x="293" y="7"/>
                  </a:lnTo>
                  <a:lnTo>
                    <a:pt x="260" y="0"/>
                  </a:lnTo>
                  <a:lnTo>
                    <a:pt x="241" y="22"/>
                  </a:lnTo>
                  <a:lnTo>
                    <a:pt x="225" y="25"/>
                  </a:lnTo>
                  <a:lnTo>
                    <a:pt x="203" y="18"/>
                  </a:lnTo>
                  <a:lnTo>
                    <a:pt x="182" y="25"/>
                  </a:lnTo>
                  <a:lnTo>
                    <a:pt x="155" y="60"/>
                  </a:lnTo>
                  <a:lnTo>
                    <a:pt x="164" y="91"/>
                  </a:lnTo>
                  <a:lnTo>
                    <a:pt x="143" y="91"/>
                  </a:lnTo>
                  <a:lnTo>
                    <a:pt x="131" y="86"/>
                  </a:lnTo>
                  <a:lnTo>
                    <a:pt x="72" y="106"/>
                  </a:lnTo>
                  <a:lnTo>
                    <a:pt x="49" y="95"/>
                  </a:lnTo>
                  <a:lnTo>
                    <a:pt x="33" y="106"/>
                  </a:lnTo>
                  <a:lnTo>
                    <a:pt x="23" y="95"/>
                  </a:lnTo>
                  <a:lnTo>
                    <a:pt x="9" y="9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7" name="Freeform 76"/>
            <p:cNvSpPr>
              <a:spLocks/>
            </p:cNvSpPr>
            <p:nvPr/>
          </p:nvSpPr>
          <p:spPr bwMode="auto">
            <a:xfrm>
              <a:off x="1528" y="2671"/>
              <a:ext cx="350" cy="182"/>
            </a:xfrm>
            <a:custGeom>
              <a:avLst/>
              <a:gdLst>
                <a:gd name="T0" fmla="*/ 0 w 350"/>
                <a:gd name="T1" fmla="*/ 96 h 182"/>
                <a:gd name="T2" fmla="*/ 15 w 350"/>
                <a:gd name="T3" fmla="*/ 116 h 182"/>
                <a:gd name="T4" fmla="*/ 5 w 350"/>
                <a:gd name="T5" fmla="*/ 132 h 182"/>
                <a:gd name="T6" fmla="*/ 29 w 350"/>
                <a:gd name="T7" fmla="*/ 141 h 182"/>
                <a:gd name="T8" fmla="*/ 40 w 350"/>
                <a:gd name="T9" fmla="*/ 141 h 182"/>
                <a:gd name="T10" fmla="*/ 52 w 350"/>
                <a:gd name="T11" fmla="*/ 147 h 182"/>
                <a:gd name="T12" fmla="*/ 87 w 350"/>
                <a:gd name="T13" fmla="*/ 136 h 182"/>
                <a:gd name="T14" fmla="*/ 100 w 350"/>
                <a:gd name="T15" fmla="*/ 136 h 182"/>
                <a:gd name="T16" fmla="*/ 120 w 350"/>
                <a:gd name="T17" fmla="*/ 132 h 182"/>
                <a:gd name="T18" fmla="*/ 125 w 350"/>
                <a:gd name="T19" fmla="*/ 151 h 182"/>
                <a:gd name="T20" fmla="*/ 155 w 350"/>
                <a:gd name="T21" fmla="*/ 166 h 182"/>
                <a:gd name="T22" fmla="*/ 193 w 350"/>
                <a:gd name="T23" fmla="*/ 176 h 182"/>
                <a:gd name="T24" fmla="*/ 225 w 350"/>
                <a:gd name="T25" fmla="*/ 182 h 182"/>
                <a:gd name="T26" fmla="*/ 260 w 350"/>
                <a:gd name="T27" fmla="*/ 160 h 182"/>
                <a:gd name="T28" fmla="*/ 273 w 350"/>
                <a:gd name="T29" fmla="*/ 160 h 182"/>
                <a:gd name="T30" fmla="*/ 289 w 350"/>
                <a:gd name="T31" fmla="*/ 157 h 182"/>
                <a:gd name="T32" fmla="*/ 307 w 350"/>
                <a:gd name="T33" fmla="*/ 147 h 182"/>
                <a:gd name="T34" fmla="*/ 322 w 350"/>
                <a:gd name="T35" fmla="*/ 136 h 182"/>
                <a:gd name="T36" fmla="*/ 322 w 350"/>
                <a:gd name="T37" fmla="*/ 116 h 182"/>
                <a:gd name="T38" fmla="*/ 336 w 350"/>
                <a:gd name="T39" fmla="*/ 86 h 182"/>
                <a:gd name="T40" fmla="*/ 350 w 350"/>
                <a:gd name="T41" fmla="*/ 86 h 182"/>
                <a:gd name="T42" fmla="*/ 350 w 350"/>
                <a:gd name="T43" fmla="*/ 61 h 182"/>
                <a:gd name="T44" fmla="*/ 332 w 350"/>
                <a:gd name="T45" fmla="*/ 11 h 182"/>
                <a:gd name="T46" fmla="*/ 303 w 350"/>
                <a:gd name="T47" fmla="*/ 18 h 182"/>
                <a:gd name="T48" fmla="*/ 293 w 350"/>
                <a:gd name="T49" fmla="*/ 7 h 182"/>
                <a:gd name="T50" fmla="*/ 260 w 350"/>
                <a:gd name="T51" fmla="*/ 0 h 182"/>
                <a:gd name="T52" fmla="*/ 241 w 350"/>
                <a:gd name="T53" fmla="*/ 22 h 182"/>
                <a:gd name="T54" fmla="*/ 225 w 350"/>
                <a:gd name="T55" fmla="*/ 25 h 182"/>
                <a:gd name="T56" fmla="*/ 203 w 350"/>
                <a:gd name="T57" fmla="*/ 18 h 182"/>
                <a:gd name="T58" fmla="*/ 182 w 350"/>
                <a:gd name="T59" fmla="*/ 25 h 182"/>
                <a:gd name="T60" fmla="*/ 155 w 350"/>
                <a:gd name="T61" fmla="*/ 61 h 182"/>
                <a:gd name="T62" fmla="*/ 164 w 350"/>
                <a:gd name="T63" fmla="*/ 92 h 182"/>
                <a:gd name="T64" fmla="*/ 143 w 350"/>
                <a:gd name="T65" fmla="*/ 92 h 182"/>
                <a:gd name="T66" fmla="*/ 131 w 350"/>
                <a:gd name="T67" fmla="*/ 86 h 182"/>
                <a:gd name="T68" fmla="*/ 72 w 350"/>
                <a:gd name="T69" fmla="*/ 107 h 182"/>
                <a:gd name="T70" fmla="*/ 49 w 350"/>
                <a:gd name="T71" fmla="*/ 96 h 182"/>
                <a:gd name="T72" fmla="*/ 33 w 350"/>
                <a:gd name="T73" fmla="*/ 107 h 182"/>
                <a:gd name="T74" fmla="*/ 23 w 350"/>
                <a:gd name="T75" fmla="*/ 96 h 182"/>
                <a:gd name="T76" fmla="*/ 9 w 350"/>
                <a:gd name="T77" fmla="*/ 92 h 182"/>
                <a:gd name="T78" fmla="*/ 0 w 350"/>
                <a:gd name="T79" fmla="*/ 9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0" h="182">
                  <a:moveTo>
                    <a:pt x="0" y="96"/>
                  </a:moveTo>
                  <a:lnTo>
                    <a:pt x="15" y="116"/>
                  </a:lnTo>
                  <a:lnTo>
                    <a:pt x="5" y="132"/>
                  </a:lnTo>
                  <a:lnTo>
                    <a:pt x="29" y="141"/>
                  </a:lnTo>
                  <a:lnTo>
                    <a:pt x="40" y="141"/>
                  </a:lnTo>
                  <a:lnTo>
                    <a:pt x="52" y="147"/>
                  </a:lnTo>
                  <a:lnTo>
                    <a:pt x="87" y="136"/>
                  </a:lnTo>
                  <a:lnTo>
                    <a:pt x="100" y="136"/>
                  </a:lnTo>
                  <a:lnTo>
                    <a:pt x="120" y="132"/>
                  </a:lnTo>
                  <a:lnTo>
                    <a:pt x="125" y="151"/>
                  </a:lnTo>
                  <a:lnTo>
                    <a:pt x="155" y="166"/>
                  </a:lnTo>
                  <a:lnTo>
                    <a:pt x="193" y="176"/>
                  </a:lnTo>
                  <a:lnTo>
                    <a:pt x="225" y="182"/>
                  </a:lnTo>
                  <a:lnTo>
                    <a:pt x="260" y="160"/>
                  </a:lnTo>
                  <a:lnTo>
                    <a:pt x="273" y="160"/>
                  </a:lnTo>
                  <a:lnTo>
                    <a:pt x="289" y="157"/>
                  </a:lnTo>
                  <a:lnTo>
                    <a:pt x="307" y="147"/>
                  </a:lnTo>
                  <a:lnTo>
                    <a:pt x="322" y="136"/>
                  </a:lnTo>
                  <a:lnTo>
                    <a:pt x="322" y="116"/>
                  </a:lnTo>
                  <a:lnTo>
                    <a:pt x="336" y="86"/>
                  </a:lnTo>
                  <a:lnTo>
                    <a:pt x="350" y="86"/>
                  </a:lnTo>
                  <a:lnTo>
                    <a:pt x="350" y="61"/>
                  </a:lnTo>
                  <a:lnTo>
                    <a:pt x="332" y="11"/>
                  </a:lnTo>
                  <a:lnTo>
                    <a:pt x="303" y="18"/>
                  </a:lnTo>
                  <a:lnTo>
                    <a:pt x="293" y="7"/>
                  </a:lnTo>
                  <a:lnTo>
                    <a:pt x="260" y="0"/>
                  </a:lnTo>
                  <a:lnTo>
                    <a:pt x="241" y="22"/>
                  </a:lnTo>
                  <a:lnTo>
                    <a:pt x="225" y="25"/>
                  </a:lnTo>
                  <a:lnTo>
                    <a:pt x="203" y="18"/>
                  </a:lnTo>
                  <a:lnTo>
                    <a:pt x="182" y="25"/>
                  </a:lnTo>
                  <a:lnTo>
                    <a:pt x="155" y="61"/>
                  </a:lnTo>
                  <a:lnTo>
                    <a:pt x="164" y="92"/>
                  </a:lnTo>
                  <a:lnTo>
                    <a:pt x="143" y="92"/>
                  </a:lnTo>
                  <a:lnTo>
                    <a:pt x="131" y="86"/>
                  </a:lnTo>
                  <a:lnTo>
                    <a:pt x="72" y="107"/>
                  </a:lnTo>
                  <a:lnTo>
                    <a:pt x="49" y="96"/>
                  </a:lnTo>
                  <a:lnTo>
                    <a:pt x="33" y="107"/>
                  </a:lnTo>
                  <a:lnTo>
                    <a:pt x="23" y="96"/>
                  </a:lnTo>
                  <a:lnTo>
                    <a:pt x="9" y="9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8" name="Freeform 77"/>
            <p:cNvSpPr>
              <a:spLocks/>
            </p:cNvSpPr>
            <p:nvPr/>
          </p:nvSpPr>
          <p:spPr bwMode="auto">
            <a:xfrm>
              <a:off x="2012" y="2030"/>
              <a:ext cx="278" cy="159"/>
            </a:xfrm>
            <a:custGeom>
              <a:avLst/>
              <a:gdLst>
                <a:gd name="T0" fmla="*/ 225 w 278"/>
                <a:gd name="T1" fmla="*/ 159 h 159"/>
                <a:gd name="T2" fmla="*/ 231 w 278"/>
                <a:gd name="T3" fmla="*/ 159 h 159"/>
                <a:gd name="T4" fmla="*/ 234 w 278"/>
                <a:gd name="T5" fmla="*/ 143 h 159"/>
                <a:gd name="T6" fmla="*/ 250 w 278"/>
                <a:gd name="T7" fmla="*/ 143 h 159"/>
                <a:gd name="T8" fmla="*/ 254 w 278"/>
                <a:gd name="T9" fmla="*/ 143 h 159"/>
                <a:gd name="T10" fmla="*/ 258 w 278"/>
                <a:gd name="T11" fmla="*/ 128 h 159"/>
                <a:gd name="T12" fmla="*/ 263 w 278"/>
                <a:gd name="T13" fmla="*/ 120 h 159"/>
                <a:gd name="T14" fmla="*/ 278 w 278"/>
                <a:gd name="T15" fmla="*/ 109 h 159"/>
                <a:gd name="T16" fmla="*/ 273 w 278"/>
                <a:gd name="T17" fmla="*/ 95 h 159"/>
                <a:gd name="T18" fmla="*/ 268 w 278"/>
                <a:gd name="T19" fmla="*/ 85 h 159"/>
                <a:gd name="T20" fmla="*/ 254 w 278"/>
                <a:gd name="T21" fmla="*/ 70 h 159"/>
                <a:gd name="T22" fmla="*/ 254 w 278"/>
                <a:gd name="T23" fmla="*/ 66 h 159"/>
                <a:gd name="T24" fmla="*/ 244 w 278"/>
                <a:gd name="T25" fmla="*/ 66 h 159"/>
                <a:gd name="T26" fmla="*/ 244 w 278"/>
                <a:gd name="T27" fmla="*/ 41 h 159"/>
                <a:gd name="T28" fmla="*/ 244 w 278"/>
                <a:gd name="T29" fmla="*/ 34 h 159"/>
                <a:gd name="T30" fmla="*/ 234 w 278"/>
                <a:gd name="T31" fmla="*/ 31 h 159"/>
                <a:gd name="T32" fmla="*/ 231 w 278"/>
                <a:gd name="T33" fmla="*/ 21 h 159"/>
                <a:gd name="T34" fmla="*/ 215 w 278"/>
                <a:gd name="T35" fmla="*/ 21 h 159"/>
                <a:gd name="T36" fmla="*/ 196 w 278"/>
                <a:gd name="T37" fmla="*/ 26 h 159"/>
                <a:gd name="T38" fmla="*/ 181 w 278"/>
                <a:gd name="T39" fmla="*/ 16 h 159"/>
                <a:gd name="T40" fmla="*/ 177 w 278"/>
                <a:gd name="T41" fmla="*/ 10 h 159"/>
                <a:gd name="T42" fmla="*/ 163 w 278"/>
                <a:gd name="T43" fmla="*/ 8 h 159"/>
                <a:gd name="T44" fmla="*/ 158 w 278"/>
                <a:gd name="T45" fmla="*/ 0 h 159"/>
                <a:gd name="T46" fmla="*/ 145 w 278"/>
                <a:gd name="T47" fmla="*/ 0 h 159"/>
                <a:gd name="T48" fmla="*/ 129 w 278"/>
                <a:gd name="T49" fmla="*/ 8 h 159"/>
                <a:gd name="T50" fmla="*/ 121 w 278"/>
                <a:gd name="T51" fmla="*/ 16 h 159"/>
                <a:gd name="T52" fmla="*/ 114 w 278"/>
                <a:gd name="T53" fmla="*/ 16 h 159"/>
                <a:gd name="T54" fmla="*/ 114 w 278"/>
                <a:gd name="T55" fmla="*/ 50 h 159"/>
                <a:gd name="T56" fmla="*/ 101 w 278"/>
                <a:gd name="T57" fmla="*/ 70 h 159"/>
                <a:gd name="T58" fmla="*/ 77 w 278"/>
                <a:gd name="T59" fmla="*/ 66 h 159"/>
                <a:gd name="T60" fmla="*/ 60 w 278"/>
                <a:gd name="T61" fmla="*/ 45 h 159"/>
                <a:gd name="T62" fmla="*/ 42 w 278"/>
                <a:gd name="T63" fmla="*/ 31 h 159"/>
                <a:gd name="T64" fmla="*/ 18 w 278"/>
                <a:gd name="T65" fmla="*/ 41 h 159"/>
                <a:gd name="T66" fmla="*/ 9 w 278"/>
                <a:gd name="T67" fmla="*/ 75 h 159"/>
                <a:gd name="T68" fmla="*/ 0 w 278"/>
                <a:gd name="T69" fmla="*/ 100 h 159"/>
                <a:gd name="T70" fmla="*/ 0 w 278"/>
                <a:gd name="T71" fmla="*/ 141 h 159"/>
                <a:gd name="T72" fmla="*/ 4 w 278"/>
                <a:gd name="T73" fmla="*/ 154 h 159"/>
                <a:gd name="T74" fmla="*/ 9 w 278"/>
                <a:gd name="T75" fmla="*/ 154 h 159"/>
                <a:gd name="T76" fmla="*/ 18 w 278"/>
                <a:gd name="T77" fmla="*/ 143 h 159"/>
                <a:gd name="T78" fmla="*/ 42 w 278"/>
                <a:gd name="T79" fmla="*/ 128 h 159"/>
                <a:gd name="T80" fmla="*/ 60 w 278"/>
                <a:gd name="T81" fmla="*/ 124 h 159"/>
                <a:gd name="T82" fmla="*/ 67 w 278"/>
                <a:gd name="T83" fmla="*/ 128 h 159"/>
                <a:gd name="T84" fmla="*/ 77 w 278"/>
                <a:gd name="T85" fmla="*/ 124 h 159"/>
                <a:gd name="T86" fmla="*/ 101 w 278"/>
                <a:gd name="T87" fmla="*/ 124 h 159"/>
                <a:gd name="T88" fmla="*/ 125 w 278"/>
                <a:gd name="T89" fmla="*/ 128 h 159"/>
                <a:gd name="T90" fmla="*/ 133 w 278"/>
                <a:gd name="T91" fmla="*/ 124 h 159"/>
                <a:gd name="T92" fmla="*/ 145 w 278"/>
                <a:gd name="T93" fmla="*/ 115 h 159"/>
                <a:gd name="T94" fmla="*/ 146 w 278"/>
                <a:gd name="T95" fmla="*/ 115 h 159"/>
                <a:gd name="T96" fmla="*/ 158 w 278"/>
                <a:gd name="T97" fmla="*/ 128 h 159"/>
                <a:gd name="T98" fmla="*/ 177 w 278"/>
                <a:gd name="T99" fmla="*/ 128 h 159"/>
                <a:gd name="T100" fmla="*/ 196 w 278"/>
                <a:gd name="T101" fmla="*/ 141 h 159"/>
                <a:gd name="T102" fmla="*/ 211 w 278"/>
                <a:gd name="T103" fmla="*/ 154 h 159"/>
                <a:gd name="T104" fmla="*/ 225 w 278"/>
                <a:gd name="T10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" h="159">
                  <a:moveTo>
                    <a:pt x="225" y="159"/>
                  </a:moveTo>
                  <a:lnTo>
                    <a:pt x="231" y="159"/>
                  </a:lnTo>
                  <a:lnTo>
                    <a:pt x="234" y="143"/>
                  </a:lnTo>
                  <a:lnTo>
                    <a:pt x="250" y="143"/>
                  </a:lnTo>
                  <a:lnTo>
                    <a:pt x="254" y="143"/>
                  </a:lnTo>
                  <a:lnTo>
                    <a:pt x="258" y="128"/>
                  </a:lnTo>
                  <a:lnTo>
                    <a:pt x="263" y="120"/>
                  </a:lnTo>
                  <a:lnTo>
                    <a:pt x="278" y="109"/>
                  </a:lnTo>
                  <a:lnTo>
                    <a:pt x="273" y="95"/>
                  </a:lnTo>
                  <a:lnTo>
                    <a:pt x="268" y="85"/>
                  </a:lnTo>
                  <a:lnTo>
                    <a:pt x="254" y="70"/>
                  </a:lnTo>
                  <a:lnTo>
                    <a:pt x="254" y="66"/>
                  </a:lnTo>
                  <a:lnTo>
                    <a:pt x="244" y="66"/>
                  </a:lnTo>
                  <a:lnTo>
                    <a:pt x="244" y="41"/>
                  </a:lnTo>
                  <a:lnTo>
                    <a:pt x="244" y="34"/>
                  </a:lnTo>
                  <a:lnTo>
                    <a:pt x="234" y="31"/>
                  </a:lnTo>
                  <a:lnTo>
                    <a:pt x="231" y="21"/>
                  </a:lnTo>
                  <a:lnTo>
                    <a:pt x="215" y="21"/>
                  </a:lnTo>
                  <a:lnTo>
                    <a:pt x="196" y="26"/>
                  </a:lnTo>
                  <a:lnTo>
                    <a:pt x="181" y="16"/>
                  </a:lnTo>
                  <a:lnTo>
                    <a:pt x="177" y="10"/>
                  </a:lnTo>
                  <a:lnTo>
                    <a:pt x="163" y="8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29" y="8"/>
                  </a:lnTo>
                  <a:lnTo>
                    <a:pt x="121" y="16"/>
                  </a:lnTo>
                  <a:lnTo>
                    <a:pt x="114" y="16"/>
                  </a:lnTo>
                  <a:lnTo>
                    <a:pt x="114" y="50"/>
                  </a:lnTo>
                  <a:lnTo>
                    <a:pt x="101" y="70"/>
                  </a:lnTo>
                  <a:lnTo>
                    <a:pt x="77" y="66"/>
                  </a:lnTo>
                  <a:lnTo>
                    <a:pt x="60" y="45"/>
                  </a:lnTo>
                  <a:lnTo>
                    <a:pt x="42" y="31"/>
                  </a:lnTo>
                  <a:lnTo>
                    <a:pt x="18" y="41"/>
                  </a:lnTo>
                  <a:lnTo>
                    <a:pt x="9" y="75"/>
                  </a:lnTo>
                  <a:lnTo>
                    <a:pt x="0" y="100"/>
                  </a:lnTo>
                  <a:lnTo>
                    <a:pt x="0" y="141"/>
                  </a:lnTo>
                  <a:lnTo>
                    <a:pt x="4" y="154"/>
                  </a:lnTo>
                  <a:lnTo>
                    <a:pt x="9" y="154"/>
                  </a:lnTo>
                  <a:lnTo>
                    <a:pt x="18" y="143"/>
                  </a:lnTo>
                  <a:lnTo>
                    <a:pt x="42" y="128"/>
                  </a:lnTo>
                  <a:lnTo>
                    <a:pt x="60" y="124"/>
                  </a:lnTo>
                  <a:lnTo>
                    <a:pt x="67" y="128"/>
                  </a:lnTo>
                  <a:lnTo>
                    <a:pt x="77" y="124"/>
                  </a:lnTo>
                  <a:lnTo>
                    <a:pt x="101" y="124"/>
                  </a:lnTo>
                  <a:lnTo>
                    <a:pt x="125" y="128"/>
                  </a:lnTo>
                  <a:lnTo>
                    <a:pt x="133" y="124"/>
                  </a:lnTo>
                  <a:lnTo>
                    <a:pt x="145" y="115"/>
                  </a:lnTo>
                  <a:lnTo>
                    <a:pt x="146" y="115"/>
                  </a:lnTo>
                  <a:lnTo>
                    <a:pt x="158" y="128"/>
                  </a:lnTo>
                  <a:lnTo>
                    <a:pt x="177" y="128"/>
                  </a:lnTo>
                  <a:lnTo>
                    <a:pt x="196" y="141"/>
                  </a:lnTo>
                  <a:lnTo>
                    <a:pt x="211" y="154"/>
                  </a:lnTo>
                  <a:lnTo>
                    <a:pt x="225" y="159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9" name="Freeform 78"/>
            <p:cNvSpPr>
              <a:spLocks/>
            </p:cNvSpPr>
            <p:nvPr/>
          </p:nvSpPr>
          <p:spPr bwMode="auto">
            <a:xfrm>
              <a:off x="2012" y="2030"/>
              <a:ext cx="278" cy="159"/>
            </a:xfrm>
            <a:custGeom>
              <a:avLst/>
              <a:gdLst>
                <a:gd name="T0" fmla="*/ 225 w 278"/>
                <a:gd name="T1" fmla="*/ 159 h 159"/>
                <a:gd name="T2" fmla="*/ 231 w 278"/>
                <a:gd name="T3" fmla="*/ 159 h 159"/>
                <a:gd name="T4" fmla="*/ 234 w 278"/>
                <a:gd name="T5" fmla="*/ 143 h 159"/>
                <a:gd name="T6" fmla="*/ 250 w 278"/>
                <a:gd name="T7" fmla="*/ 143 h 159"/>
                <a:gd name="T8" fmla="*/ 254 w 278"/>
                <a:gd name="T9" fmla="*/ 143 h 159"/>
                <a:gd name="T10" fmla="*/ 258 w 278"/>
                <a:gd name="T11" fmla="*/ 128 h 159"/>
                <a:gd name="T12" fmla="*/ 263 w 278"/>
                <a:gd name="T13" fmla="*/ 120 h 159"/>
                <a:gd name="T14" fmla="*/ 278 w 278"/>
                <a:gd name="T15" fmla="*/ 109 h 159"/>
                <a:gd name="T16" fmla="*/ 273 w 278"/>
                <a:gd name="T17" fmla="*/ 95 h 159"/>
                <a:gd name="T18" fmla="*/ 268 w 278"/>
                <a:gd name="T19" fmla="*/ 85 h 159"/>
                <a:gd name="T20" fmla="*/ 254 w 278"/>
                <a:gd name="T21" fmla="*/ 70 h 159"/>
                <a:gd name="T22" fmla="*/ 254 w 278"/>
                <a:gd name="T23" fmla="*/ 66 h 159"/>
                <a:gd name="T24" fmla="*/ 244 w 278"/>
                <a:gd name="T25" fmla="*/ 66 h 159"/>
                <a:gd name="T26" fmla="*/ 244 w 278"/>
                <a:gd name="T27" fmla="*/ 41 h 159"/>
                <a:gd name="T28" fmla="*/ 244 w 278"/>
                <a:gd name="T29" fmla="*/ 34 h 159"/>
                <a:gd name="T30" fmla="*/ 234 w 278"/>
                <a:gd name="T31" fmla="*/ 31 h 159"/>
                <a:gd name="T32" fmla="*/ 231 w 278"/>
                <a:gd name="T33" fmla="*/ 21 h 159"/>
                <a:gd name="T34" fmla="*/ 215 w 278"/>
                <a:gd name="T35" fmla="*/ 21 h 159"/>
                <a:gd name="T36" fmla="*/ 196 w 278"/>
                <a:gd name="T37" fmla="*/ 26 h 159"/>
                <a:gd name="T38" fmla="*/ 181 w 278"/>
                <a:gd name="T39" fmla="*/ 16 h 159"/>
                <a:gd name="T40" fmla="*/ 177 w 278"/>
                <a:gd name="T41" fmla="*/ 10 h 159"/>
                <a:gd name="T42" fmla="*/ 163 w 278"/>
                <a:gd name="T43" fmla="*/ 8 h 159"/>
                <a:gd name="T44" fmla="*/ 158 w 278"/>
                <a:gd name="T45" fmla="*/ 0 h 159"/>
                <a:gd name="T46" fmla="*/ 145 w 278"/>
                <a:gd name="T47" fmla="*/ 0 h 159"/>
                <a:gd name="T48" fmla="*/ 129 w 278"/>
                <a:gd name="T49" fmla="*/ 8 h 159"/>
                <a:gd name="T50" fmla="*/ 121 w 278"/>
                <a:gd name="T51" fmla="*/ 16 h 159"/>
                <a:gd name="T52" fmla="*/ 114 w 278"/>
                <a:gd name="T53" fmla="*/ 16 h 159"/>
                <a:gd name="T54" fmla="*/ 114 w 278"/>
                <a:gd name="T55" fmla="*/ 50 h 159"/>
                <a:gd name="T56" fmla="*/ 101 w 278"/>
                <a:gd name="T57" fmla="*/ 70 h 159"/>
                <a:gd name="T58" fmla="*/ 77 w 278"/>
                <a:gd name="T59" fmla="*/ 66 h 159"/>
                <a:gd name="T60" fmla="*/ 60 w 278"/>
                <a:gd name="T61" fmla="*/ 45 h 159"/>
                <a:gd name="T62" fmla="*/ 42 w 278"/>
                <a:gd name="T63" fmla="*/ 31 h 159"/>
                <a:gd name="T64" fmla="*/ 18 w 278"/>
                <a:gd name="T65" fmla="*/ 41 h 159"/>
                <a:gd name="T66" fmla="*/ 9 w 278"/>
                <a:gd name="T67" fmla="*/ 75 h 159"/>
                <a:gd name="T68" fmla="*/ 0 w 278"/>
                <a:gd name="T69" fmla="*/ 100 h 159"/>
                <a:gd name="T70" fmla="*/ 0 w 278"/>
                <a:gd name="T71" fmla="*/ 141 h 159"/>
                <a:gd name="T72" fmla="*/ 4 w 278"/>
                <a:gd name="T73" fmla="*/ 154 h 159"/>
                <a:gd name="T74" fmla="*/ 9 w 278"/>
                <a:gd name="T75" fmla="*/ 154 h 159"/>
                <a:gd name="T76" fmla="*/ 18 w 278"/>
                <a:gd name="T77" fmla="*/ 143 h 159"/>
                <a:gd name="T78" fmla="*/ 42 w 278"/>
                <a:gd name="T79" fmla="*/ 128 h 159"/>
                <a:gd name="T80" fmla="*/ 60 w 278"/>
                <a:gd name="T81" fmla="*/ 124 h 159"/>
                <a:gd name="T82" fmla="*/ 67 w 278"/>
                <a:gd name="T83" fmla="*/ 128 h 159"/>
                <a:gd name="T84" fmla="*/ 77 w 278"/>
                <a:gd name="T85" fmla="*/ 124 h 159"/>
                <a:gd name="T86" fmla="*/ 101 w 278"/>
                <a:gd name="T87" fmla="*/ 124 h 159"/>
                <a:gd name="T88" fmla="*/ 125 w 278"/>
                <a:gd name="T89" fmla="*/ 128 h 159"/>
                <a:gd name="T90" fmla="*/ 133 w 278"/>
                <a:gd name="T91" fmla="*/ 124 h 159"/>
                <a:gd name="T92" fmla="*/ 145 w 278"/>
                <a:gd name="T93" fmla="*/ 115 h 159"/>
                <a:gd name="T94" fmla="*/ 146 w 278"/>
                <a:gd name="T95" fmla="*/ 115 h 159"/>
                <a:gd name="T96" fmla="*/ 158 w 278"/>
                <a:gd name="T97" fmla="*/ 128 h 159"/>
                <a:gd name="T98" fmla="*/ 177 w 278"/>
                <a:gd name="T99" fmla="*/ 128 h 159"/>
                <a:gd name="T100" fmla="*/ 196 w 278"/>
                <a:gd name="T101" fmla="*/ 141 h 159"/>
                <a:gd name="T102" fmla="*/ 211 w 278"/>
                <a:gd name="T103" fmla="*/ 154 h 159"/>
                <a:gd name="T104" fmla="*/ 225 w 278"/>
                <a:gd name="T10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78" h="159">
                  <a:moveTo>
                    <a:pt x="225" y="159"/>
                  </a:moveTo>
                  <a:lnTo>
                    <a:pt x="231" y="159"/>
                  </a:lnTo>
                  <a:lnTo>
                    <a:pt x="234" y="143"/>
                  </a:lnTo>
                  <a:lnTo>
                    <a:pt x="250" y="143"/>
                  </a:lnTo>
                  <a:lnTo>
                    <a:pt x="254" y="143"/>
                  </a:lnTo>
                  <a:lnTo>
                    <a:pt x="258" y="128"/>
                  </a:lnTo>
                  <a:lnTo>
                    <a:pt x="263" y="120"/>
                  </a:lnTo>
                  <a:lnTo>
                    <a:pt x="278" y="109"/>
                  </a:lnTo>
                  <a:lnTo>
                    <a:pt x="273" y="95"/>
                  </a:lnTo>
                  <a:lnTo>
                    <a:pt x="268" y="85"/>
                  </a:lnTo>
                  <a:lnTo>
                    <a:pt x="254" y="70"/>
                  </a:lnTo>
                  <a:lnTo>
                    <a:pt x="254" y="66"/>
                  </a:lnTo>
                  <a:lnTo>
                    <a:pt x="244" y="66"/>
                  </a:lnTo>
                  <a:lnTo>
                    <a:pt x="244" y="41"/>
                  </a:lnTo>
                  <a:lnTo>
                    <a:pt x="244" y="34"/>
                  </a:lnTo>
                  <a:lnTo>
                    <a:pt x="234" y="31"/>
                  </a:lnTo>
                  <a:lnTo>
                    <a:pt x="231" y="21"/>
                  </a:lnTo>
                  <a:lnTo>
                    <a:pt x="215" y="21"/>
                  </a:lnTo>
                  <a:lnTo>
                    <a:pt x="196" y="26"/>
                  </a:lnTo>
                  <a:lnTo>
                    <a:pt x="181" y="16"/>
                  </a:lnTo>
                  <a:lnTo>
                    <a:pt x="177" y="10"/>
                  </a:lnTo>
                  <a:lnTo>
                    <a:pt x="163" y="8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29" y="8"/>
                  </a:lnTo>
                  <a:lnTo>
                    <a:pt x="121" y="16"/>
                  </a:lnTo>
                  <a:lnTo>
                    <a:pt x="114" y="16"/>
                  </a:lnTo>
                  <a:lnTo>
                    <a:pt x="114" y="50"/>
                  </a:lnTo>
                  <a:lnTo>
                    <a:pt x="101" y="70"/>
                  </a:lnTo>
                  <a:lnTo>
                    <a:pt x="77" y="66"/>
                  </a:lnTo>
                  <a:lnTo>
                    <a:pt x="60" y="45"/>
                  </a:lnTo>
                  <a:lnTo>
                    <a:pt x="42" y="31"/>
                  </a:lnTo>
                  <a:lnTo>
                    <a:pt x="18" y="41"/>
                  </a:lnTo>
                  <a:lnTo>
                    <a:pt x="9" y="75"/>
                  </a:lnTo>
                  <a:lnTo>
                    <a:pt x="0" y="100"/>
                  </a:lnTo>
                  <a:lnTo>
                    <a:pt x="0" y="141"/>
                  </a:lnTo>
                  <a:lnTo>
                    <a:pt x="4" y="154"/>
                  </a:lnTo>
                  <a:lnTo>
                    <a:pt x="9" y="154"/>
                  </a:lnTo>
                  <a:lnTo>
                    <a:pt x="18" y="143"/>
                  </a:lnTo>
                  <a:lnTo>
                    <a:pt x="42" y="128"/>
                  </a:lnTo>
                  <a:lnTo>
                    <a:pt x="60" y="124"/>
                  </a:lnTo>
                  <a:lnTo>
                    <a:pt x="67" y="128"/>
                  </a:lnTo>
                  <a:lnTo>
                    <a:pt x="77" y="124"/>
                  </a:lnTo>
                  <a:lnTo>
                    <a:pt x="101" y="124"/>
                  </a:lnTo>
                  <a:lnTo>
                    <a:pt x="125" y="128"/>
                  </a:lnTo>
                  <a:lnTo>
                    <a:pt x="133" y="124"/>
                  </a:lnTo>
                  <a:lnTo>
                    <a:pt x="145" y="115"/>
                  </a:lnTo>
                  <a:lnTo>
                    <a:pt x="146" y="115"/>
                  </a:lnTo>
                  <a:lnTo>
                    <a:pt x="158" y="128"/>
                  </a:lnTo>
                  <a:lnTo>
                    <a:pt x="177" y="128"/>
                  </a:lnTo>
                  <a:lnTo>
                    <a:pt x="196" y="141"/>
                  </a:lnTo>
                  <a:lnTo>
                    <a:pt x="211" y="154"/>
                  </a:lnTo>
                  <a:lnTo>
                    <a:pt x="225" y="1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0" name="Freeform 79"/>
            <p:cNvSpPr>
              <a:spLocks/>
            </p:cNvSpPr>
            <p:nvPr/>
          </p:nvSpPr>
          <p:spPr bwMode="auto">
            <a:xfrm>
              <a:off x="2079" y="1904"/>
              <a:ext cx="162" cy="150"/>
            </a:xfrm>
            <a:custGeom>
              <a:avLst/>
              <a:gdLst>
                <a:gd name="T0" fmla="*/ 159 w 162"/>
                <a:gd name="T1" fmla="*/ 144 h 150"/>
                <a:gd name="T2" fmla="*/ 153 w 162"/>
                <a:gd name="T3" fmla="*/ 140 h 150"/>
                <a:gd name="T4" fmla="*/ 159 w 162"/>
                <a:gd name="T5" fmla="*/ 124 h 150"/>
                <a:gd name="T6" fmla="*/ 162 w 162"/>
                <a:gd name="T7" fmla="*/ 119 h 150"/>
                <a:gd name="T8" fmla="*/ 162 w 162"/>
                <a:gd name="T9" fmla="*/ 109 h 150"/>
                <a:gd name="T10" fmla="*/ 153 w 162"/>
                <a:gd name="T11" fmla="*/ 105 h 150"/>
                <a:gd name="T12" fmla="*/ 144 w 162"/>
                <a:gd name="T13" fmla="*/ 90 h 150"/>
                <a:gd name="T14" fmla="*/ 139 w 162"/>
                <a:gd name="T15" fmla="*/ 90 h 150"/>
                <a:gd name="T16" fmla="*/ 135 w 162"/>
                <a:gd name="T17" fmla="*/ 70 h 150"/>
                <a:gd name="T18" fmla="*/ 125 w 162"/>
                <a:gd name="T19" fmla="*/ 61 h 150"/>
                <a:gd name="T20" fmla="*/ 125 w 162"/>
                <a:gd name="T21" fmla="*/ 56 h 150"/>
                <a:gd name="T22" fmla="*/ 129 w 162"/>
                <a:gd name="T23" fmla="*/ 50 h 150"/>
                <a:gd name="T24" fmla="*/ 153 w 162"/>
                <a:gd name="T25" fmla="*/ 41 h 150"/>
                <a:gd name="T26" fmla="*/ 162 w 162"/>
                <a:gd name="T27" fmla="*/ 15 h 150"/>
                <a:gd name="T28" fmla="*/ 148 w 162"/>
                <a:gd name="T29" fmla="*/ 0 h 150"/>
                <a:gd name="T30" fmla="*/ 110 w 162"/>
                <a:gd name="T31" fmla="*/ 10 h 150"/>
                <a:gd name="T32" fmla="*/ 75 w 162"/>
                <a:gd name="T33" fmla="*/ 7 h 150"/>
                <a:gd name="T34" fmla="*/ 19 w 162"/>
                <a:gd name="T35" fmla="*/ 25 h 150"/>
                <a:gd name="T36" fmla="*/ 0 w 162"/>
                <a:gd name="T37" fmla="*/ 45 h 150"/>
                <a:gd name="T38" fmla="*/ 6 w 162"/>
                <a:gd name="T39" fmla="*/ 75 h 150"/>
                <a:gd name="T40" fmla="*/ 14 w 162"/>
                <a:gd name="T41" fmla="*/ 100 h 150"/>
                <a:gd name="T42" fmla="*/ 39 w 162"/>
                <a:gd name="T43" fmla="*/ 105 h 150"/>
                <a:gd name="T44" fmla="*/ 43 w 162"/>
                <a:gd name="T45" fmla="*/ 140 h 150"/>
                <a:gd name="T46" fmla="*/ 49 w 162"/>
                <a:gd name="T47" fmla="*/ 140 h 150"/>
                <a:gd name="T48" fmla="*/ 57 w 162"/>
                <a:gd name="T49" fmla="*/ 131 h 150"/>
                <a:gd name="T50" fmla="*/ 73 w 162"/>
                <a:gd name="T51" fmla="*/ 124 h 150"/>
                <a:gd name="T52" fmla="*/ 87 w 162"/>
                <a:gd name="T53" fmla="*/ 124 h 150"/>
                <a:gd name="T54" fmla="*/ 92 w 162"/>
                <a:gd name="T55" fmla="*/ 131 h 150"/>
                <a:gd name="T56" fmla="*/ 105 w 162"/>
                <a:gd name="T57" fmla="*/ 134 h 150"/>
                <a:gd name="T58" fmla="*/ 110 w 162"/>
                <a:gd name="T59" fmla="*/ 140 h 150"/>
                <a:gd name="T60" fmla="*/ 125 w 162"/>
                <a:gd name="T61" fmla="*/ 150 h 150"/>
                <a:gd name="T62" fmla="*/ 144 w 162"/>
                <a:gd name="T63" fmla="*/ 144 h 150"/>
                <a:gd name="T64" fmla="*/ 159 w 162"/>
                <a:gd name="T65" fmla="*/ 1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150">
                  <a:moveTo>
                    <a:pt x="159" y="144"/>
                  </a:moveTo>
                  <a:lnTo>
                    <a:pt x="153" y="140"/>
                  </a:lnTo>
                  <a:lnTo>
                    <a:pt x="159" y="124"/>
                  </a:lnTo>
                  <a:lnTo>
                    <a:pt x="162" y="119"/>
                  </a:lnTo>
                  <a:lnTo>
                    <a:pt x="162" y="109"/>
                  </a:lnTo>
                  <a:lnTo>
                    <a:pt x="153" y="105"/>
                  </a:lnTo>
                  <a:lnTo>
                    <a:pt x="144" y="90"/>
                  </a:lnTo>
                  <a:lnTo>
                    <a:pt x="139" y="90"/>
                  </a:lnTo>
                  <a:lnTo>
                    <a:pt x="135" y="70"/>
                  </a:lnTo>
                  <a:lnTo>
                    <a:pt x="125" y="61"/>
                  </a:lnTo>
                  <a:lnTo>
                    <a:pt x="125" y="56"/>
                  </a:lnTo>
                  <a:lnTo>
                    <a:pt x="129" y="50"/>
                  </a:lnTo>
                  <a:lnTo>
                    <a:pt x="153" y="41"/>
                  </a:lnTo>
                  <a:lnTo>
                    <a:pt x="162" y="15"/>
                  </a:lnTo>
                  <a:lnTo>
                    <a:pt x="148" y="0"/>
                  </a:lnTo>
                  <a:lnTo>
                    <a:pt x="110" y="10"/>
                  </a:lnTo>
                  <a:lnTo>
                    <a:pt x="75" y="7"/>
                  </a:lnTo>
                  <a:lnTo>
                    <a:pt x="19" y="25"/>
                  </a:lnTo>
                  <a:lnTo>
                    <a:pt x="0" y="45"/>
                  </a:lnTo>
                  <a:lnTo>
                    <a:pt x="6" y="75"/>
                  </a:lnTo>
                  <a:lnTo>
                    <a:pt x="14" y="100"/>
                  </a:lnTo>
                  <a:lnTo>
                    <a:pt x="39" y="105"/>
                  </a:lnTo>
                  <a:lnTo>
                    <a:pt x="43" y="140"/>
                  </a:lnTo>
                  <a:lnTo>
                    <a:pt x="49" y="140"/>
                  </a:lnTo>
                  <a:lnTo>
                    <a:pt x="57" y="131"/>
                  </a:lnTo>
                  <a:lnTo>
                    <a:pt x="73" y="124"/>
                  </a:lnTo>
                  <a:lnTo>
                    <a:pt x="87" y="124"/>
                  </a:lnTo>
                  <a:lnTo>
                    <a:pt x="92" y="131"/>
                  </a:lnTo>
                  <a:lnTo>
                    <a:pt x="105" y="134"/>
                  </a:lnTo>
                  <a:lnTo>
                    <a:pt x="110" y="140"/>
                  </a:lnTo>
                  <a:lnTo>
                    <a:pt x="125" y="150"/>
                  </a:lnTo>
                  <a:lnTo>
                    <a:pt x="144" y="144"/>
                  </a:lnTo>
                  <a:lnTo>
                    <a:pt x="159" y="144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1" name="Freeform 80"/>
            <p:cNvSpPr>
              <a:spLocks/>
            </p:cNvSpPr>
            <p:nvPr/>
          </p:nvSpPr>
          <p:spPr bwMode="auto">
            <a:xfrm>
              <a:off x="2079" y="1904"/>
              <a:ext cx="162" cy="150"/>
            </a:xfrm>
            <a:custGeom>
              <a:avLst/>
              <a:gdLst>
                <a:gd name="T0" fmla="*/ 159 w 162"/>
                <a:gd name="T1" fmla="*/ 144 h 150"/>
                <a:gd name="T2" fmla="*/ 153 w 162"/>
                <a:gd name="T3" fmla="*/ 140 h 150"/>
                <a:gd name="T4" fmla="*/ 159 w 162"/>
                <a:gd name="T5" fmla="*/ 124 h 150"/>
                <a:gd name="T6" fmla="*/ 162 w 162"/>
                <a:gd name="T7" fmla="*/ 119 h 150"/>
                <a:gd name="T8" fmla="*/ 162 w 162"/>
                <a:gd name="T9" fmla="*/ 109 h 150"/>
                <a:gd name="T10" fmla="*/ 153 w 162"/>
                <a:gd name="T11" fmla="*/ 105 h 150"/>
                <a:gd name="T12" fmla="*/ 144 w 162"/>
                <a:gd name="T13" fmla="*/ 90 h 150"/>
                <a:gd name="T14" fmla="*/ 139 w 162"/>
                <a:gd name="T15" fmla="*/ 90 h 150"/>
                <a:gd name="T16" fmla="*/ 135 w 162"/>
                <a:gd name="T17" fmla="*/ 70 h 150"/>
                <a:gd name="T18" fmla="*/ 125 w 162"/>
                <a:gd name="T19" fmla="*/ 61 h 150"/>
                <a:gd name="T20" fmla="*/ 125 w 162"/>
                <a:gd name="T21" fmla="*/ 56 h 150"/>
                <a:gd name="T22" fmla="*/ 129 w 162"/>
                <a:gd name="T23" fmla="*/ 50 h 150"/>
                <a:gd name="T24" fmla="*/ 153 w 162"/>
                <a:gd name="T25" fmla="*/ 41 h 150"/>
                <a:gd name="T26" fmla="*/ 162 w 162"/>
                <a:gd name="T27" fmla="*/ 15 h 150"/>
                <a:gd name="T28" fmla="*/ 148 w 162"/>
                <a:gd name="T29" fmla="*/ 0 h 150"/>
                <a:gd name="T30" fmla="*/ 110 w 162"/>
                <a:gd name="T31" fmla="*/ 10 h 150"/>
                <a:gd name="T32" fmla="*/ 75 w 162"/>
                <a:gd name="T33" fmla="*/ 7 h 150"/>
                <a:gd name="T34" fmla="*/ 19 w 162"/>
                <a:gd name="T35" fmla="*/ 25 h 150"/>
                <a:gd name="T36" fmla="*/ 0 w 162"/>
                <a:gd name="T37" fmla="*/ 45 h 150"/>
                <a:gd name="T38" fmla="*/ 6 w 162"/>
                <a:gd name="T39" fmla="*/ 75 h 150"/>
                <a:gd name="T40" fmla="*/ 14 w 162"/>
                <a:gd name="T41" fmla="*/ 100 h 150"/>
                <a:gd name="T42" fmla="*/ 39 w 162"/>
                <a:gd name="T43" fmla="*/ 105 h 150"/>
                <a:gd name="T44" fmla="*/ 43 w 162"/>
                <a:gd name="T45" fmla="*/ 140 h 150"/>
                <a:gd name="T46" fmla="*/ 49 w 162"/>
                <a:gd name="T47" fmla="*/ 140 h 150"/>
                <a:gd name="T48" fmla="*/ 57 w 162"/>
                <a:gd name="T49" fmla="*/ 131 h 150"/>
                <a:gd name="T50" fmla="*/ 73 w 162"/>
                <a:gd name="T51" fmla="*/ 124 h 150"/>
                <a:gd name="T52" fmla="*/ 87 w 162"/>
                <a:gd name="T53" fmla="*/ 124 h 150"/>
                <a:gd name="T54" fmla="*/ 92 w 162"/>
                <a:gd name="T55" fmla="*/ 131 h 150"/>
                <a:gd name="T56" fmla="*/ 105 w 162"/>
                <a:gd name="T57" fmla="*/ 134 h 150"/>
                <a:gd name="T58" fmla="*/ 110 w 162"/>
                <a:gd name="T59" fmla="*/ 140 h 150"/>
                <a:gd name="T60" fmla="*/ 125 w 162"/>
                <a:gd name="T61" fmla="*/ 150 h 150"/>
                <a:gd name="T62" fmla="*/ 144 w 162"/>
                <a:gd name="T63" fmla="*/ 144 h 150"/>
                <a:gd name="T64" fmla="*/ 159 w 162"/>
                <a:gd name="T65" fmla="*/ 1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150">
                  <a:moveTo>
                    <a:pt x="159" y="144"/>
                  </a:moveTo>
                  <a:lnTo>
                    <a:pt x="153" y="140"/>
                  </a:lnTo>
                  <a:lnTo>
                    <a:pt x="159" y="124"/>
                  </a:lnTo>
                  <a:lnTo>
                    <a:pt x="162" y="119"/>
                  </a:lnTo>
                  <a:lnTo>
                    <a:pt x="162" y="109"/>
                  </a:lnTo>
                  <a:lnTo>
                    <a:pt x="153" y="105"/>
                  </a:lnTo>
                  <a:lnTo>
                    <a:pt x="144" y="90"/>
                  </a:lnTo>
                  <a:lnTo>
                    <a:pt x="139" y="90"/>
                  </a:lnTo>
                  <a:lnTo>
                    <a:pt x="135" y="70"/>
                  </a:lnTo>
                  <a:lnTo>
                    <a:pt x="125" y="61"/>
                  </a:lnTo>
                  <a:lnTo>
                    <a:pt x="125" y="56"/>
                  </a:lnTo>
                  <a:lnTo>
                    <a:pt x="129" y="50"/>
                  </a:lnTo>
                  <a:lnTo>
                    <a:pt x="153" y="41"/>
                  </a:lnTo>
                  <a:lnTo>
                    <a:pt x="162" y="15"/>
                  </a:lnTo>
                  <a:lnTo>
                    <a:pt x="148" y="0"/>
                  </a:lnTo>
                  <a:lnTo>
                    <a:pt x="110" y="10"/>
                  </a:lnTo>
                  <a:lnTo>
                    <a:pt x="75" y="7"/>
                  </a:lnTo>
                  <a:lnTo>
                    <a:pt x="19" y="25"/>
                  </a:lnTo>
                  <a:lnTo>
                    <a:pt x="0" y="45"/>
                  </a:lnTo>
                  <a:lnTo>
                    <a:pt x="6" y="75"/>
                  </a:lnTo>
                  <a:lnTo>
                    <a:pt x="14" y="100"/>
                  </a:lnTo>
                  <a:lnTo>
                    <a:pt x="39" y="105"/>
                  </a:lnTo>
                  <a:lnTo>
                    <a:pt x="43" y="140"/>
                  </a:lnTo>
                  <a:lnTo>
                    <a:pt x="49" y="140"/>
                  </a:lnTo>
                  <a:lnTo>
                    <a:pt x="57" y="131"/>
                  </a:lnTo>
                  <a:lnTo>
                    <a:pt x="73" y="124"/>
                  </a:lnTo>
                  <a:lnTo>
                    <a:pt x="87" y="124"/>
                  </a:lnTo>
                  <a:lnTo>
                    <a:pt x="92" y="131"/>
                  </a:lnTo>
                  <a:lnTo>
                    <a:pt x="105" y="134"/>
                  </a:lnTo>
                  <a:lnTo>
                    <a:pt x="110" y="140"/>
                  </a:lnTo>
                  <a:lnTo>
                    <a:pt x="125" y="150"/>
                  </a:lnTo>
                  <a:lnTo>
                    <a:pt x="144" y="144"/>
                  </a:lnTo>
                  <a:lnTo>
                    <a:pt x="159" y="1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2" name="Freeform 81"/>
            <p:cNvSpPr>
              <a:spLocks/>
            </p:cNvSpPr>
            <p:nvPr/>
          </p:nvSpPr>
          <p:spPr bwMode="auto">
            <a:xfrm>
              <a:off x="900" y="2118"/>
              <a:ext cx="85" cy="85"/>
            </a:xfrm>
            <a:custGeom>
              <a:avLst/>
              <a:gdLst>
                <a:gd name="T0" fmla="*/ 28 w 85"/>
                <a:gd name="T1" fmla="*/ 0 h 85"/>
                <a:gd name="T2" fmla="*/ 0 w 85"/>
                <a:gd name="T3" fmla="*/ 25 h 85"/>
                <a:gd name="T4" fmla="*/ 3 w 85"/>
                <a:gd name="T5" fmla="*/ 40 h 85"/>
                <a:gd name="T6" fmla="*/ 14 w 85"/>
                <a:gd name="T7" fmla="*/ 60 h 85"/>
                <a:gd name="T8" fmla="*/ 28 w 85"/>
                <a:gd name="T9" fmla="*/ 51 h 85"/>
                <a:gd name="T10" fmla="*/ 44 w 85"/>
                <a:gd name="T11" fmla="*/ 51 h 85"/>
                <a:gd name="T12" fmla="*/ 56 w 85"/>
                <a:gd name="T13" fmla="*/ 53 h 85"/>
                <a:gd name="T14" fmla="*/ 56 w 85"/>
                <a:gd name="T15" fmla="*/ 79 h 85"/>
                <a:gd name="T16" fmla="*/ 56 w 85"/>
                <a:gd name="T17" fmla="*/ 85 h 85"/>
                <a:gd name="T18" fmla="*/ 80 w 85"/>
                <a:gd name="T19" fmla="*/ 76 h 85"/>
                <a:gd name="T20" fmla="*/ 85 w 85"/>
                <a:gd name="T21" fmla="*/ 34 h 85"/>
                <a:gd name="T22" fmla="*/ 80 w 85"/>
                <a:gd name="T23" fmla="*/ 14 h 85"/>
                <a:gd name="T24" fmla="*/ 28 w 85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85">
                  <a:moveTo>
                    <a:pt x="28" y="0"/>
                  </a:moveTo>
                  <a:lnTo>
                    <a:pt x="0" y="25"/>
                  </a:lnTo>
                  <a:lnTo>
                    <a:pt x="3" y="40"/>
                  </a:lnTo>
                  <a:lnTo>
                    <a:pt x="14" y="60"/>
                  </a:lnTo>
                  <a:lnTo>
                    <a:pt x="28" y="51"/>
                  </a:lnTo>
                  <a:lnTo>
                    <a:pt x="44" y="51"/>
                  </a:lnTo>
                  <a:lnTo>
                    <a:pt x="56" y="53"/>
                  </a:lnTo>
                  <a:lnTo>
                    <a:pt x="56" y="79"/>
                  </a:lnTo>
                  <a:lnTo>
                    <a:pt x="56" y="85"/>
                  </a:lnTo>
                  <a:lnTo>
                    <a:pt x="80" y="76"/>
                  </a:lnTo>
                  <a:lnTo>
                    <a:pt x="85" y="34"/>
                  </a:lnTo>
                  <a:lnTo>
                    <a:pt x="8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3" name="Freeform 82"/>
            <p:cNvSpPr>
              <a:spLocks/>
            </p:cNvSpPr>
            <p:nvPr/>
          </p:nvSpPr>
          <p:spPr bwMode="auto">
            <a:xfrm>
              <a:off x="900" y="2118"/>
              <a:ext cx="85" cy="85"/>
            </a:xfrm>
            <a:custGeom>
              <a:avLst/>
              <a:gdLst>
                <a:gd name="T0" fmla="*/ 28 w 85"/>
                <a:gd name="T1" fmla="*/ 0 h 85"/>
                <a:gd name="T2" fmla="*/ 0 w 85"/>
                <a:gd name="T3" fmla="*/ 25 h 85"/>
                <a:gd name="T4" fmla="*/ 3 w 85"/>
                <a:gd name="T5" fmla="*/ 40 h 85"/>
                <a:gd name="T6" fmla="*/ 14 w 85"/>
                <a:gd name="T7" fmla="*/ 60 h 85"/>
                <a:gd name="T8" fmla="*/ 28 w 85"/>
                <a:gd name="T9" fmla="*/ 51 h 85"/>
                <a:gd name="T10" fmla="*/ 44 w 85"/>
                <a:gd name="T11" fmla="*/ 51 h 85"/>
                <a:gd name="T12" fmla="*/ 56 w 85"/>
                <a:gd name="T13" fmla="*/ 53 h 85"/>
                <a:gd name="T14" fmla="*/ 56 w 85"/>
                <a:gd name="T15" fmla="*/ 79 h 85"/>
                <a:gd name="T16" fmla="*/ 56 w 85"/>
                <a:gd name="T17" fmla="*/ 85 h 85"/>
                <a:gd name="T18" fmla="*/ 80 w 85"/>
                <a:gd name="T19" fmla="*/ 76 h 85"/>
                <a:gd name="T20" fmla="*/ 85 w 85"/>
                <a:gd name="T21" fmla="*/ 34 h 85"/>
                <a:gd name="T22" fmla="*/ 80 w 85"/>
                <a:gd name="T23" fmla="*/ 14 h 85"/>
                <a:gd name="T24" fmla="*/ 28 w 85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85">
                  <a:moveTo>
                    <a:pt x="28" y="0"/>
                  </a:moveTo>
                  <a:lnTo>
                    <a:pt x="0" y="25"/>
                  </a:lnTo>
                  <a:lnTo>
                    <a:pt x="3" y="40"/>
                  </a:lnTo>
                  <a:lnTo>
                    <a:pt x="14" y="60"/>
                  </a:lnTo>
                  <a:lnTo>
                    <a:pt x="28" y="51"/>
                  </a:lnTo>
                  <a:lnTo>
                    <a:pt x="44" y="51"/>
                  </a:lnTo>
                  <a:lnTo>
                    <a:pt x="56" y="53"/>
                  </a:lnTo>
                  <a:lnTo>
                    <a:pt x="56" y="79"/>
                  </a:lnTo>
                  <a:lnTo>
                    <a:pt x="56" y="85"/>
                  </a:lnTo>
                  <a:lnTo>
                    <a:pt x="80" y="76"/>
                  </a:lnTo>
                  <a:lnTo>
                    <a:pt x="85" y="34"/>
                  </a:lnTo>
                  <a:lnTo>
                    <a:pt x="8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4" name="Freeform 83"/>
            <p:cNvSpPr>
              <a:spLocks/>
            </p:cNvSpPr>
            <p:nvPr/>
          </p:nvSpPr>
          <p:spPr bwMode="auto">
            <a:xfrm>
              <a:off x="900" y="2118"/>
              <a:ext cx="85" cy="85"/>
            </a:xfrm>
            <a:custGeom>
              <a:avLst/>
              <a:gdLst>
                <a:gd name="T0" fmla="*/ 28 w 85"/>
                <a:gd name="T1" fmla="*/ 0 h 85"/>
                <a:gd name="T2" fmla="*/ 0 w 85"/>
                <a:gd name="T3" fmla="*/ 25 h 85"/>
                <a:gd name="T4" fmla="*/ 3 w 85"/>
                <a:gd name="T5" fmla="*/ 40 h 85"/>
                <a:gd name="T6" fmla="*/ 14 w 85"/>
                <a:gd name="T7" fmla="*/ 60 h 85"/>
                <a:gd name="T8" fmla="*/ 28 w 85"/>
                <a:gd name="T9" fmla="*/ 51 h 85"/>
                <a:gd name="T10" fmla="*/ 44 w 85"/>
                <a:gd name="T11" fmla="*/ 51 h 85"/>
                <a:gd name="T12" fmla="*/ 56 w 85"/>
                <a:gd name="T13" fmla="*/ 53 h 85"/>
                <a:gd name="T14" fmla="*/ 56 w 85"/>
                <a:gd name="T15" fmla="*/ 79 h 85"/>
                <a:gd name="T16" fmla="*/ 56 w 85"/>
                <a:gd name="T17" fmla="*/ 85 h 85"/>
                <a:gd name="T18" fmla="*/ 80 w 85"/>
                <a:gd name="T19" fmla="*/ 76 h 85"/>
                <a:gd name="T20" fmla="*/ 85 w 85"/>
                <a:gd name="T21" fmla="*/ 34 h 85"/>
                <a:gd name="T22" fmla="*/ 80 w 85"/>
                <a:gd name="T23" fmla="*/ 14 h 85"/>
                <a:gd name="T24" fmla="*/ 28 w 85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85">
                  <a:moveTo>
                    <a:pt x="28" y="0"/>
                  </a:moveTo>
                  <a:lnTo>
                    <a:pt x="0" y="25"/>
                  </a:lnTo>
                  <a:lnTo>
                    <a:pt x="3" y="40"/>
                  </a:lnTo>
                  <a:lnTo>
                    <a:pt x="14" y="60"/>
                  </a:lnTo>
                  <a:lnTo>
                    <a:pt x="28" y="51"/>
                  </a:lnTo>
                  <a:lnTo>
                    <a:pt x="44" y="51"/>
                  </a:lnTo>
                  <a:lnTo>
                    <a:pt x="56" y="53"/>
                  </a:lnTo>
                  <a:lnTo>
                    <a:pt x="56" y="79"/>
                  </a:lnTo>
                  <a:lnTo>
                    <a:pt x="56" y="85"/>
                  </a:lnTo>
                  <a:lnTo>
                    <a:pt x="80" y="76"/>
                  </a:lnTo>
                  <a:lnTo>
                    <a:pt x="85" y="34"/>
                  </a:lnTo>
                  <a:lnTo>
                    <a:pt x="80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5" name="Freeform 84"/>
            <p:cNvSpPr>
              <a:spLocks/>
            </p:cNvSpPr>
            <p:nvPr/>
          </p:nvSpPr>
          <p:spPr bwMode="auto">
            <a:xfrm>
              <a:off x="990" y="1899"/>
              <a:ext cx="51" cy="44"/>
            </a:xfrm>
            <a:custGeom>
              <a:avLst/>
              <a:gdLst>
                <a:gd name="T0" fmla="*/ 0 w 51"/>
                <a:gd name="T1" fmla="*/ 44 h 44"/>
                <a:gd name="T2" fmla="*/ 38 w 51"/>
                <a:gd name="T3" fmla="*/ 29 h 44"/>
                <a:gd name="T4" fmla="*/ 51 w 51"/>
                <a:gd name="T5" fmla="*/ 0 h 44"/>
                <a:gd name="T6" fmla="*/ 20 w 51"/>
                <a:gd name="T7" fmla="*/ 11 h 44"/>
                <a:gd name="T8" fmla="*/ 15 w 51"/>
                <a:gd name="T9" fmla="*/ 35 h 44"/>
                <a:gd name="T10" fmla="*/ 0 w 51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4">
                  <a:moveTo>
                    <a:pt x="0" y="44"/>
                  </a:moveTo>
                  <a:lnTo>
                    <a:pt x="38" y="29"/>
                  </a:lnTo>
                  <a:lnTo>
                    <a:pt x="51" y="0"/>
                  </a:lnTo>
                  <a:lnTo>
                    <a:pt x="20" y="11"/>
                  </a:lnTo>
                  <a:lnTo>
                    <a:pt x="15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6" name="Freeform 85"/>
            <p:cNvSpPr>
              <a:spLocks/>
            </p:cNvSpPr>
            <p:nvPr/>
          </p:nvSpPr>
          <p:spPr bwMode="auto">
            <a:xfrm>
              <a:off x="990" y="1899"/>
              <a:ext cx="51" cy="44"/>
            </a:xfrm>
            <a:custGeom>
              <a:avLst/>
              <a:gdLst>
                <a:gd name="T0" fmla="*/ 0 w 51"/>
                <a:gd name="T1" fmla="*/ 44 h 44"/>
                <a:gd name="T2" fmla="*/ 38 w 51"/>
                <a:gd name="T3" fmla="*/ 29 h 44"/>
                <a:gd name="T4" fmla="*/ 51 w 51"/>
                <a:gd name="T5" fmla="*/ 0 h 44"/>
                <a:gd name="T6" fmla="*/ 20 w 51"/>
                <a:gd name="T7" fmla="*/ 11 h 44"/>
                <a:gd name="T8" fmla="*/ 15 w 51"/>
                <a:gd name="T9" fmla="*/ 35 h 44"/>
                <a:gd name="T10" fmla="*/ 0 w 51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4">
                  <a:moveTo>
                    <a:pt x="0" y="44"/>
                  </a:moveTo>
                  <a:lnTo>
                    <a:pt x="38" y="29"/>
                  </a:lnTo>
                  <a:lnTo>
                    <a:pt x="51" y="0"/>
                  </a:lnTo>
                  <a:lnTo>
                    <a:pt x="20" y="11"/>
                  </a:lnTo>
                  <a:lnTo>
                    <a:pt x="15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7" name="Freeform 86"/>
            <p:cNvSpPr>
              <a:spLocks/>
            </p:cNvSpPr>
            <p:nvPr/>
          </p:nvSpPr>
          <p:spPr bwMode="auto">
            <a:xfrm>
              <a:off x="990" y="1899"/>
              <a:ext cx="51" cy="44"/>
            </a:xfrm>
            <a:custGeom>
              <a:avLst/>
              <a:gdLst>
                <a:gd name="T0" fmla="*/ 0 w 51"/>
                <a:gd name="T1" fmla="*/ 44 h 44"/>
                <a:gd name="T2" fmla="*/ 38 w 51"/>
                <a:gd name="T3" fmla="*/ 29 h 44"/>
                <a:gd name="T4" fmla="*/ 51 w 51"/>
                <a:gd name="T5" fmla="*/ 0 h 44"/>
                <a:gd name="T6" fmla="*/ 20 w 51"/>
                <a:gd name="T7" fmla="*/ 11 h 44"/>
                <a:gd name="T8" fmla="*/ 15 w 51"/>
                <a:gd name="T9" fmla="*/ 35 h 44"/>
                <a:gd name="T10" fmla="*/ 0 w 51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44">
                  <a:moveTo>
                    <a:pt x="0" y="44"/>
                  </a:moveTo>
                  <a:lnTo>
                    <a:pt x="38" y="29"/>
                  </a:lnTo>
                  <a:lnTo>
                    <a:pt x="51" y="0"/>
                  </a:lnTo>
                  <a:lnTo>
                    <a:pt x="20" y="11"/>
                  </a:lnTo>
                  <a:lnTo>
                    <a:pt x="15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8" name="Freeform 87"/>
            <p:cNvSpPr>
              <a:spLocks/>
            </p:cNvSpPr>
            <p:nvPr/>
          </p:nvSpPr>
          <p:spPr bwMode="auto">
            <a:xfrm>
              <a:off x="1452" y="1095"/>
              <a:ext cx="718" cy="934"/>
            </a:xfrm>
            <a:custGeom>
              <a:avLst/>
              <a:gdLst>
                <a:gd name="T0" fmla="*/ 215 w 718"/>
                <a:gd name="T1" fmla="*/ 852 h 934"/>
                <a:gd name="T2" fmla="*/ 238 w 718"/>
                <a:gd name="T3" fmla="*/ 803 h 934"/>
                <a:gd name="T4" fmla="*/ 253 w 718"/>
                <a:gd name="T5" fmla="*/ 724 h 934"/>
                <a:gd name="T6" fmla="*/ 238 w 718"/>
                <a:gd name="T7" fmla="*/ 654 h 934"/>
                <a:gd name="T8" fmla="*/ 238 w 718"/>
                <a:gd name="T9" fmla="*/ 564 h 934"/>
                <a:gd name="T10" fmla="*/ 267 w 718"/>
                <a:gd name="T11" fmla="*/ 525 h 934"/>
                <a:gd name="T12" fmla="*/ 305 w 718"/>
                <a:gd name="T13" fmla="*/ 514 h 934"/>
                <a:gd name="T14" fmla="*/ 315 w 718"/>
                <a:gd name="T15" fmla="*/ 441 h 934"/>
                <a:gd name="T16" fmla="*/ 339 w 718"/>
                <a:gd name="T17" fmla="*/ 352 h 934"/>
                <a:gd name="T18" fmla="*/ 364 w 718"/>
                <a:gd name="T19" fmla="*/ 282 h 934"/>
                <a:gd name="T20" fmla="*/ 412 w 718"/>
                <a:gd name="T21" fmla="*/ 236 h 934"/>
                <a:gd name="T22" fmla="*/ 455 w 718"/>
                <a:gd name="T23" fmla="*/ 208 h 934"/>
                <a:gd name="T24" fmla="*/ 464 w 718"/>
                <a:gd name="T25" fmla="*/ 164 h 934"/>
                <a:gd name="T26" fmla="*/ 488 w 718"/>
                <a:gd name="T27" fmla="*/ 143 h 934"/>
                <a:gd name="T28" fmla="*/ 517 w 718"/>
                <a:gd name="T29" fmla="*/ 177 h 934"/>
                <a:gd name="T30" fmla="*/ 550 w 718"/>
                <a:gd name="T31" fmla="*/ 177 h 934"/>
                <a:gd name="T32" fmla="*/ 584 w 718"/>
                <a:gd name="T33" fmla="*/ 172 h 934"/>
                <a:gd name="T34" fmla="*/ 598 w 718"/>
                <a:gd name="T35" fmla="*/ 102 h 934"/>
                <a:gd name="T36" fmla="*/ 636 w 718"/>
                <a:gd name="T37" fmla="*/ 68 h 934"/>
                <a:gd name="T38" fmla="*/ 666 w 718"/>
                <a:gd name="T39" fmla="*/ 82 h 934"/>
                <a:gd name="T40" fmla="*/ 676 w 718"/>
                <a:gd name="T41" fmla="*/ 117 h 934"/>
                <a:gd name="T42" fmla="*/ 701 w 718"/>
                <a:gd name="T43" fmla="*/ 107 h 934"/>
                <a:gd name="T44" fmla="*/ 718 w 718"/>
                <a:gd name="T45" fmla="*/ 75 h 934"/>
                <a:gd name="T46" fmla="*/ 689 w 718"/>
                <a:gd name="T47" fmla="*/ 57 h 934"/>
                <a:gd name="T48" fmla="*/ 628 w 718"/>
                <a:gd name="T49" fmla="*/ 0 h 934"/>
                <a:gd name="T50" fmla="*/ 580 w 718"/>
                <a:gd name="T51" fmla="*/ 42 h 934"/>
                <a:gd name="T52" fmla="*/ 550 w 718"/>
                <a:gd name="T53" fmla="*/ 39 h 934"/>
                <a:gd name="T54" fmla="*/ 488 w 718"/>
                <a:gd name="T55" fmla="*/ 78 h 934"/>
                <a:gd name="T56" fmla="*/ 407 w 718"/>
                <a:gd name="T57" fmla="*/ 127 h 934"/>
                <a:gd name="T58" fmla="*/ 397 w 718"/>
                <a:gd name="T59" fmla="*/ 172 h 934"/>
                <a:gd name="T60" fmla="*/ 354 w 718"/>
                <a:gd name="T61" fmla="*/ 192 h 934"/>
                <a:gd name="T62" fmla="*/ 315 w 718"/>
                <a:gd name="T63" fmla="*/ 198 h 934"/>
                <a:gd name="T64" fmla="*/ 279 w 718"/>
                <a:gd name="T65" fmla="*/ 252 h 934"/>
                <a:gd name="T66" fmla="*/ 330 w 718"/>
                <a:gd name="T67" fmla="*/ 257 h 934"/>
                <a:gd name="T68" fmla="*/ 287 w 718"/>
                <a:gd name="T69" fmla="*/ 341 h 934"/>
                <a:gd name="T70" fmla="*/ 201 w 718"/>
                <a:gd name="T71" fmla="*/ 495 h 934"/>
                <a:gd name="T72" fmla="*/ 133 w 718"/>
                <a:gd name="T73" fmla="*/ 564 h 934"/>
                <a:gd name="T74" fmla="*/ 61 w 718"/>
                <a:gd name="T75" fmla="*/ 614 h 934"/>
                <a:gd name="T76" fmla="*/ 0 w 718"/>
                <a:gd name="T77" fmla="*/ 700 h 934"/>
                <a:gd name="T78" fmla="*/ 0 w 718"/>
                <a:gd name="T79" fmla="*/ 814 h 934"/>
                <a:gd name="T80" fmla="*/ 9 w 718"/>
                <a:gd name="T81" fmla="*/ 852 h 934"/>
                <a:gd name="T82" fmla="*/ 39 w 718"/>
                <a:gd name="T83" fmla="*/ 922 h 934"/>
                <a:gd name="T84" fmla="*/ 147 w 718"/>
                <a:gd name="T85" fmla="*/ 873 h 934"/>
                <a:gd name="T86" fmla="*/ 195 w 718"/>
                <a:gd name="T87" fmla="*/ 868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18" h="934">
                  <a:moveTo>
                    <a:pt x="201" y="884"/>
                  </a:moveTo>
                  <a:lnTo>
                    <a:pt x="210" y="878"/>
                  </a:lnTo>
                  <a:lnTo>
                    <a:pt x="215" y="852"/>
                  </a:lnTo>
                  <a:lnTo>
                    <a:pt x="215" y="828"/>
                  </a:lnTo>
                  <a:lnTo>
                    <a:pt x="229" y="809"/>
                  </a:lnTo>
                  <a:lnTo>
                    <a:pt x="238" y="803"/>
                  </a:lnTo>
                  <a:lnTo>
                    <a:pt x="244" y="759"/>
                  </a:lnTo>
                  <a:lnTo>
                    <a:pt x="238" y="735"/>
                  </a:lnTo>
                  <a:lnTo>
                    <a:pt x="253" y="724"/>
                  </a:lnTo>
                  <a:lnTo>
                    <a:pt x="258" y="700"/>
                  </a:lnTo>
                  <a:lnTo>
                    <a:pt x="238" y="680"/>
                  </a:lnTo>
                  <a:lnTo>
                    <a:pt x="238" y="654"/>
                  </a:lnTo>
                  <a:lnTo>
                    <a:pt x="238" y="629"/>
                  </a:lnTo>
                  <a:lnTo>
                    <a:pt x="244" y="584"/>
                  </a:lnTo>
                  <a:lnTo>
                    <a:pt x="238" y="564"/>
                  </a:lnTo>
                  <a:lnTo>
                    <a:pt x="244" y="545"/>
                  </a:lnTo>
                  <a:lnTo>
                    <a:pt x="258" y="531"/>
                  </a:lnTo>
                  <a:lnTo>
                    <a:pt x="267" y="525"/>
                  </a:lnTo>
                  <a:lnTo>
                    <a:pt x="282" y="519"/>
                  </a:lnTo>
                  <a:lnTo>
                    <a:pt x="292" y="519"/>
                  </a:lnTo>
                  <a:lnTo>
                    <a:pt x="305" y="514"/>
                  </a:lnTo>
                  <a:lnTo>
                    <a:pt x="300" y="491"/>
                  </a:lnTo>
                  <a:lnTo>
                    <a:pt x="297" y="476"/>
                  </a:lnTo>
                  <a:lnTo>
                    <a:pt x="315" y="441"/>
                  </a:lnTo>
                  <a:lnTo>
                    <a:pt x="322" y="375"/>
                  </a:lnTo>
                  <a:lnTo>
                    <a:pt x="335" y="372"/>
                  </a:lnTo>
                  <a:lnTo>
                    <a:pt x="339" y="352"/>
                  </a:lnTo>
                  <a:lnTo>
                    <a:pt x="358" y="322"/>
                  </a:lnTo>
                  <a:lnTo>
                    <a:pt x="368" y="298"/>
                  </a:lnTo>
                  <a:lnTo>
                    <a:pt x="364" y="282"/>
                  </a:lnTo>
                  <a:lnTo>
                    <a:pt x="378" y="247"/>
                  </a:lnTo>
                  <a:lnTo>
                    <a:pt x="387" y="236"/>
                  </a:lnTo>
                  <a:lnTo>
                    <a:pt x="412" y="236"/>
                  </a:lnTo>
                  <a:lnTo>
                    <a:pt x="412" y="214"/>
                  </a:lnTo>
                  <a:lnTo>
                    <a:pt x="421" y="203"/>
                  </a:lnTo>
                  <a:lnTo>
                    <a:pt x="455" y="208"/>
                  </a:lnTo>
                  <a:lnTo>
                    <a:pt x="464" y="203"/>
                  </a:lnTo>
                  <a:lnTo>
                    <a:pt x="459" y="182"/>
                  </a:lnTo>
                  <a:lnTo>
                    <a:pt x="464" y="164"/>
                  </a:lnTo>
                  <a:lnTo>
                    <a:pt x="475" y="164"/>
                  </a:lnTo>
                  <a:lnTo>
                    <a:pt x="478" y="157"/>
                  </a:lnTo>
                  <a:lnTo>
                    <a:pt x="488" y="143"/>
                  </a:lnTo>
                  <a:lnTo>
                    <a:pt x="498" y="148"/>
                  </a:lnTo>
                  <a:lnTo>
                    <a:pt x="513" y="164"/>
                  </a:lnTo>
                  <a:lnTo>
                    <a:pt x="517" y="177"/>
                  </a:lnTo>
                  <a:lnTo>
                    <a:pt x="526" y="177"/>
                  </a:lnTo>
                  <a:lnTo>
                    <a:pt x="541" y="182"/>
                  </a:lnTo>
                  <a:lnTo>
                    <a:pt x="550" y="177"/>
                  </a:lnTo>
                  <a:lnTo>
                    <a:pt x="560" y="166"/>
                  </a:lnTo>
                  <a:lnTo>
                    <a:pt x="569" y="172"/>
                  </a:lnTo>
                  <a:lnTo>
                    <a:pt x="584" y="172"/>
                  </a:lnTo>
                  <a:lnTo>
                    <a:pt x="598" y="152"/>
                  </a:lnTo>
                  <a:lnTo>
                    <a:pt x="598" y="127"/>
                  </a:lnTo>
                  <a:lnTo>
                    <a:pt x="598" y="102"/>
                  </a:lnTo>
                  <a:lnTo>
                    <a:pt x="603" y="89"/>
                  </a:lnTo>
                  <a:lnTo>
                    <a:pt x="623" y="82"/>
                  </a:lnTo>
                  <a:lnTo>
                    <a:pt x="636" y="68"/>
                  </a:lnTo>
                  <a:lnTo>
                    <a:pt x="646" y="68"/>
                  </a:lnTo>
                  <a:lnTo>
                    <a:pt x="660" y="78"/>
                  </a:lnTo>
                  <a:lnTo>
                    <a:pt x="666" y="82"/>
                  </a:lnTo>
                  <a:lnTo>
                    <a:pt x="676" y="89"/>
                  </a:lnTo>
                  <a:lnTo>
                    <a:pt x="684" y="107"/>
                  </a:lnTo>
                  <a:lnTo>
                    <a:pt x="676" y="117"/>
                  </a:lnTo>
                  <a:lnTo>
                    <a:pt x="684" y="133"/>
                  </a:lnTo>
                  <a:lnTo>
                    <a:pt x="689" y="117"/>
                  </a:lnTo>
                  <a:lnTo>
                    <a:pt x="701" y="107"/>
                  </a:lnTo>
                  <a:lnTo>
                    <a:pt x="702" y="93"/>
                  </a:lnTo>
                  <a:lnTo>
                    <a:pt x="714" y="89"/>
                  </a:lnTo>
                  <a:lnTo>
                    <a:pt x="718" y="75"/>
                  </a:lnTo>
                  <a:lnTo>
                    <a:pt x="693" y="75"/>
                  </a:lnTo>
                  <a:lnTo>
                    <a:pt x="660" y="57"/>
                  </a:lnTo>
                  <a:lnTo>
                    <a:pt x="689" y="57"/>
                  </a:lnTo>
                  <a:lnTo>
                    <a:pt x="714" y="29"/>
                  </a:lnTo>
                  <a:lnTo>
                    <a:pt x="657" y="5"/>
                  </a:lnTo>
                  <a:lnTo>
                    <a:pt x="628" y="0"/>
                  </a:lnTo>
                  <a:lnTo>
                    <a:pt x="614" y="42"/>
                  </a:lnTo>
                  <a:lnTo>
                    <a:pt x="598" y="14"/>
                  </a:lnTo>
                  <a:lnTo>
                    <a:pt x="580" y="42"/>
                  </a:lnTo>
                  <a:lnTo>
                    <a:pt x="580" y="0"/>
                  </a:lnTo>
                  <a:lnTo>
                    <a:pt x="560" y="14"/>
                  </a:lnTo>
                  <a:lnTo>
                    <a:pt x="550" y="39"/>
                  </a:lnTo>
                  <a:lnTo>
                    <a:pt x="526" y="29"/>
                  </a:lnTo>
                  <a:lnTo>
                    <a:pt x="503" y="49"/>
                  </a:lnTo>
                  <a:lnTo>
                    <a:pt x="488" y="78"/>
                  </a:lnTo>
                  <a:lnTo>
                    <a:pt x="455" y="93"/>
                  </a:lnTo>
                  <a:lnTo>
                    <a:pt x="426" y="93"/>
                  </a:lnTo>
                  <a:lnTo>
                    <a:pt x="407" y="127"/>
                  </a:lnTo>
                  <a:lnTo>
                    <a:pt x="382" y="143"/>
                  </a:lnTo>
                  <a:lnTo>
                    <a:pt x="382" y="166"/>
                  </a:lnTo>
                  <a:lnTo>
                    <a:pt x="397" y="172"/>
                  </a:lnTo>
                  <a:lnTo>
                    <a:pt x="373" y="198"/>
                  </a:lnTo>
                  <a:lnTo>
                    <a:pt x="373" y="172"/>
                  </a:lnTo>
                  <a:lnTo>
                    <a:pt x="354" y="192"/>
                  </a:lnTo>
                  <a:lnTo>
                    <a:pt x="358" y="157"/>
                  </a:lnTo>
                  <a:lnTo>
                    <a:pt x="339" y="177"/>
                  </a:lnTo>
                  <a:lnTo>
                    <a:pt x="315" y="198"/>
                  </a:lnTo>
                  <a:lnTo>
                    <a:pt x="330" y="214"/>
                  </a:lnTo>
                  <a:lnTo>
                    <a:pt x="297" y="227"/>
                  </a:lnTo>
                  <a:lnTo>
                    <a:pt x="279" y="252"/>
                  </a:lnTo>
                  <a:lnTo>
                    <a:pt x="305" y="232"/>
                  </a:lnTo>
                  <a:lnTo>
                    <a:pt x="364" y="216"/>
                  </a:lnTo>
                  <a:lnTo>
                    <a:pt x="330" y="257"/>
                  </a:lnTo>
                  <a:lnTo>
                    <a:pt x="322" y="286"/>
                  </a:lnTo>
                  <a:lnTo>
                    <a:pt x="300" y="311"/>
                  </a:lnTo>
                  <a:lnTo>
                    <a:pt x="287" y="341"/>
                  </a:lnTo>
                  <a:lnTo>
                    <a:pt x="249" y="436"/>
                  </a:lnTo>
                  <a:lnTo>
                    <a:pt x="225" y="455"/>
                  </a:lnTo>
                  <a:lnTo>
                    <a:pt x="201" y="495"/>
                  </a:lnTo>
                  <a:lnTo>
                    <a:pt x="162" y="555"/>
                  </a:lnTo>
                  <a:lnTo>
                    <a:pt x="147" y="536"/>
                  </a:lnTo>
                  <a:lnTo>
                    <a:pt x="133" y="564"/>
                  </a:lnTo>
                  <a:lnTo>
                    <a:pt x="115" y="584"/>
                  </a:lnTo>
                  <a:lnTo>
                    <a:pt x="86" y="584"/>
                  </a:lnTo>
                  <a:lnTo>
                    <a:pt x="61" y="614"/>
                  </a:lnTo>
                  <a:lnTo>
                    <a:pt x="9" y="654"/>
                  </a:lnTo>
                  <a:lnTo>
                    <a:pt x="13" y="680"/>
                  </a:lnTo>
                  <a:lnTo>
                    <a:pt x="0" y="700"/>
                  </a:lnTo>
                  <a:lnTo>
                    <a:pt x="0" y="759"/>
                  </a:lnTo>
                  <a:lnTo>
                    <a:pt x="13" y="789"/>
                  </a:lnTo>
                  <a:lnTo>
                    <a:pt x="0" y="814"/>
                  </a:lnTo>
                  <a:lnTo>
                    <a:pt x="0" y="837"/>
                  </a:lnTo>
                  <a:lnTo>
                    <a:pt x="29" y="834"/>
                  </a:lnTo>
                  <a:lnTo>
                    <a:pt x="9" y="852"/>
                  </a:lnTo>
                  <a:lnTo>
                    <a:pt x="0" y="884"/>
                  </a:lnTo>
                  <a:lnTo>
                    <a:pt x="13" y="903"/>
                  </a:lnTo>
                  <a:lnTo>
                    <a:pt x="39" y="922"/>
                  </a:lnTo>
                  <a:lnTo>
                    <a:pt x="73" y="934"/>
                  </a:lnTo>
                  <a:lnTo>
                    <a:pt x="99" y="918"/>
                  </a:lnTo>
                  <a:lnTo>
                    <a:pt x="147" y="873"/>
                  </a:lnTo>
                  <a:lnTo>
                    <a:pt x="167" y="873"/>
                  </a:lnTo>
                  <a:lnTo>
                    <a:pt x="177" y="848"/>
                  </a:lnTo>
                  <a:lnTo>
                    <a:pt x="195" y="868"/>
                  </a:lnTo>
                  <a:lnTo>
                    <a:pt x="195" y="884"/>
                  </a:lnTo>
                  <a:lnTo>
                    <a:pt x="201" y="88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9" name="Freeform 88"/>
            <p:cNvSpPr>
              <a:spLocks/>
            </p:cNvSpPr>
            <p:nvPr/>
          </p:nvSpPr>
          <p:spPr bwMode="auto">
            <a:xfrm>
              <a:off x="1895" y="2041"/>
              <a:ext cx="39" cy="65"/>
            </a:xfrm>
            <a:custGeom>
              <a:avLst/>
              <a:gdLst>
                <a:gd name="T0" fmla="*/ 0 w 39"/>
                <a:gd name="T1" fmla="*/ 35 h 65"/>
                <a:gd name="T2" fmla="*/ 6 w 39"/>
                <a:gd name="T3" fmla="*/ 65 h 65"/>
                <a:gd name="T4" fmla="*/ 26 w 39"/>
                <a:gd name="T5" fmla="*/ 50 h 65"/>
                <a:gd name="T6" fmla="*/ 26 w 39"/>
                <a:gd name="T7" fmla="*/ 20 h 65"/>
                <a:gd name="T8" fmla="*/ 39 w 39"/>
                <a:gd name="T9" fmla="*/ 0 h 65"/>
                <a:gd name="T10" fmla="*/ 11 w 39"/>
                <a:gd name="T11" fmla="*/ 14 h 65"/>
                <a:gd name="T12" fmla="*/ 0 w 39"/>
                <a:gd name="T13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5">
                  <a:moveTo>
                    <a:pt x="0" y="35"/>
                  </a:moveTo>
                  <a:lnTo>
                    <a:pt x="6" y="65"/>
                  </a:lnTo>
                  <a:lnTo>
                    <a:pt x="26" y="50"/>
                  </a:lnTo>
                  <a:lnTo>
                    <a:pt x="26" y="20"/>
                  </a:lnTo>
                  <a:lnTo>
                    <a:pt x="39" y="0"/>
                  </a:lnTo>
                  <a:lnTo>
                    <a:pt x="11" y="1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0" name="Freeform 89"/>
            <p:cNvSpPr>
              <a:spLocks/>
            </p:cNvSpPr>
            <p:nvPr/>
          </p:nvSpPr>
          <p:spPr bwMode="auto">
            <a:xfrm>
              <a:off x="1895" y="2041"/>
              <a:ext cx="39" cy="65"/>
            </a:xfrm>
            <a:custGeom>
              <a:avLst/>
              <a:gdLst>
                <a:gd name="T0" fmla="*/ 0 w 39"/>
                <a:gd name="T1" fmla="*/ 35 h 65"/>
                <a:gd name="T2" fmla="*/ 6 w 39"/>
                <a:gd name="T3" fmla="*/ 65 h 65"/>
                <a:gd name="T4" fmla="*/ 26 w 39"/>
                <a:gd name="T5" fmla="*/ 50 h 65"/>
                <a:gd name="T6" fmla="*/ 26 w 39"/>
                <a:gd name="T7" fmla="*/ 20 h 65"/>
                <a:gd name="T8" fmla="*/ 39 w 39"/>
                <a:gd name="T9" fmla="*/ 0 h 65"/>
                <a:gd name="T10" fmla="*/ 11 w 39"/>
                <a:gd name="T11" fmla="*/ 14 h 65"/>
                <a:gd name="T12" fmla="*/ 0 w 39"/>
                <a:gd name="T13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5">
                  <a:moveTo>
                    <a:pt x="0" y="35"/>
                  </a:moveTo>
                  <a:lnTo>
                    <a:pt x="6" y="65"/>
                  </a:lnTo>
                  <a:lnTo>
                    <a:pt x="26" y="50"/>
                  </a:lnTo>
                  <a:lnTo>
                    <a:pt x="26" y="20"/>
                  </a:lnTo>
                  <a:lnTo>
                    <a:pt x="39" y="0"/>
                  </a:lnTo>
                  <a:lnTo>
                    <a:pt x="11" y="1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1" name="Freeform 90"/>
            <p:cNvSpPr>
              <a:spLocks/>
            </p:cNvSpPr>
            <p:nvPr/>
          </p:nvSpPr>
          <p:spPr bwMode="auto">
            <a:xfrm>
              <a:off x="1647" y="1258"/>
              <a:ext cx="387" cy="967"/>
            </a:xfrm>
            <a:custGeom>
              <a:avLst/>
              <a:gdLst>
                <a:gd name="T0" fmla="*/ 383 w 387"/>
                <a:gd name="T1" fmla="*/ 203 h 967"/>
                <a:gd name="T2" fmla="*/ 378 w 387"/>
                <a:gd name="T3" fmla="*/ 152 h 967"/>
                <a:gd name="T4" fmla="*/ 364 w 387"/>
                <a:gd name="T5" fmla="*/ 123 h 967"/>
                <a:gd name="T6" fmla="*/ 354 w 387"/>
                <a:gd name="T7" fmla="*/ 59 h 967"/>
                <a:gd name="T8" fmla="*/ 331 w 387"/>
                <a:gd name="T9" fmla="*/ 39 h 967"/>
                <a:gd name="T10" fmla="*/ 279 w 387"/>
                <a:gd name="T11" fmla="*/ 0 h 967"/>
                <a:gd name="T12" fmla="*/ 263 w 387"/>
                <a:gd name="T13" fmla="*/ 18 h 967"/>
                <a:gd name="T14" fmla="*/ 259 w 387"/>
                <a:gd name="T15" fmla="*/ 43 h 967"/>
                <a:gd name="T16" fmla="*/ 216 w 387"/>
                <a:gd name="T17" fmla="*/ 50 h 967"/>
                <a:gd name="T18" fmla="*/ 193 w 387"/>
                <a:gd name="T19" fmla="*/ 73 h 967"/>
                <a:gd name="T20" fmla="*/ 168 w 387"/>
                <a:gd name="T21" fmla="*/ 118 h 967"/>
                <a:gd name="T22" fmla="*/ 163 w 387"/>
                <a:gd name="T23" fmla="*/ 158 h 967"/>
                <a:gd name="T24" fmla="*/ 139 w 387"/>
                <a:gd name="T25" fmla="*/ 208 h 967"/>
                <a:gd name="T26" fmla="*/ 120 w 387"/>
                <a:gd name="T27" fmla="*/ 278 h 967"/>
                <a:gd name="T28" fmla="*/ 104 w 387"/>
                <a:gd name="T29" fmla="*/ 328 h 967"/>
                <a:gd name="T30" fmla="*/ 96 w 387"/>
                <a:gd name="T31" fmla="*/ 356 h 967"/>
                <a:gd name="T32" fmla="*/ 72 w 387"/>
                <a:gd name="T33" fmla="*/ 361 h 967"/>
                <a:gd name="T34" fmla="*/ 49 w 387"/>
                <a:gd name="T35" fmla="*/ 382 h 967"/>
                <a:gd name="T36" fmla="*/ 49 w 387"/>
                <a:gd name="T37" fmla="*/ 421 h 967"/>
                <a:gd name="T38" fmla="*/ 43 w 387"/>
                <a:gd name="T39" fmla="*/ 490 h 967"/>
                <a:gd name="T40" fmla="*/ 62 w 387"/>
                <a:gd name="T41" fmla="*/ 536 h 967"/>
                <a:gd name="T42" fmla="*/ 43 w 387"/>
                <a:gd name="T43" fmla="*/ 570 h 967"/>
                <a:gd name="T44" fmla="*/ 43 w 387"/>
                <a:gd name="T45" fmla="*/ 638 h 967"/>
                <a:gd name="T46" fmla="*/ 19 w 387"/>
                <a:gd name="T47" fmla="*/ 664 h 967"/>
                <a:gd name="T48" fmla="*/ 14 w 387"/>
                <a:gd name="T49" fmla="*/ 714 h 967"/>
                <a:gd name="T50" fmla="*/ 0 w 387"/>
                <a:gd name="T51" fmla="*/ 720 h 967"/>
                <a:gd name="T52" fmla="*/ 38 w 387"/>
                <a:gd name="T53" fmla="*/ 859 h 967"/>
                <a:gd name="T54" fmla="*/ 49 w 387"/>
                <a:gd name="T55" fmla="*/ 913 h 967"/>
                <a:gd name="T56" fmla="*/ 57 w 387"/>
                <a:gd name="T57" fmla="*/ 967 h 967"/>
                <a:gd name="T58" fmla="*/ 104 w 387"/>
                <a:gd name="T59" fmla="*/ 942 h 967"/>
                <a:gd name="T60" fmla="*/ 172 w 387"/>
                <a:gd name="T61" fmla="*/ 913 h 967"/>
                <a:gd name="T62" fmla="*/ 197 w 387"/>
                <a:gd name="T63" fmla="*/ 804 h 967"/>
                <a:gd name="T64" fmla="*/ 201 w 387"/>
                <a:gd name="T65" fmla="*/ 743 h 967"/>
                <a:gd name="T66" fmla="*/ 249 w 387"/>
                <a:gd name="T67" fmla="*/ 700 h 967"/>
                <a:gd name="T68" fmla="*/ 259 w 387"/>
                <a:gd name="T69" fmla="*/ 670 h 967"/>
                <a:gd name="T70" fmla="*/ 259 w 387"/>
                <a:gd name="T71" fmla="*/ 630 h 967"/>
                <a:gd name="T72" fmla="*/ 206 w 387"/>
                <a:gd name="T73" fmla="*/ 556 h 967"/>
                <a:gd name="T74" fmla="*/ 239 w 387"/>
                <a:gd name="T75" fmla="*/ 431 h 967"/>
                <a:gd name="T76" fmla="*/ 306 w 387"/>
                <a:gd name="T77" fmla="*/ 366 h 967"/>
                <a:gd name="T78" fmla="*/ 331 w 387"/>
                <a:gd name="T79" fmla="*/ 317 h 967"/>
                <a:gd name="T80" fmla="*/ 326 w 387"/>
                <a:gd name="T81" fmla="*/ 278 h 967"/>
                <a:gd name="T82" fmla="*/ 334 w 387"/>
                <a:gd name="T83" fmla="*/ 248 h 967"/>
                <a:gd name="T84" fmla="*/ 368 w 387"/>
                <a:gd name="T85" fmla="*/ 223 h 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7" h="967">
                  <a:moveTo>
                    <a:pt x="387" y="208"/>
                  </a:moveTo>
                  <a:lnTo>
                    <a:pt x="383" y="203"/>
                  </a:lnTo>
                  <a:lnTo>
                    <a:pt x="378" y="172"/>
                  </a:lnTo>
                  <a:lnTo>
                    <a:pt x="378" y="152"/>
                  </a:lnTo>
                  <a:lnTo>
                    <a:pt x="368" y="138"/>
                  </a:lnTo>
                  <a:lnTo>
                    <a:pt x="364" y="123"/>
                  </a:lnTo>
                  <a:lnTo>
                    <a:pt x="360" y="78"/>
                  </a:lnTo>
                  <a:lnTo>
                    <a:pt x="354" y="59"/>
                  </a:lnTo>
                  <a:lnTo>
                    <a:pt x="340" y="43"/>
                  </a:lnTo>
                  <a:lnTo>
                    <a:pt x="331" y="39"/>
                  </a:lnTo>
                  <a:lnTo>
                    <a:pt x="317" y="34"/>
                  </a:lnTo>
                  <a:lnTo>
                    <a:pt x="279" y="0"/>
                  </a:lnTo>
                  <a:lnTo>
                    <a:pt x="268" y="0"/>
                  </a:lnTo>
                  <a:lnTo>
                    <a:pt x="263" y="18"/>
                  </a:lnTo>
                  <a:lnTo>
                    <a:pt x="268" y="39"/>
                  </a:lnTo>
                  <a:lnTo>
                    <a:pt x="259" y="43"/>
                  </a:lnTo>
                  <a:lnTo>
                    <a:pt x="225" y="39"/>
                  </a:lnTo>
                  <a:lnTo>
                    <a:pt x="216" y="50"/>
                  </a:lnTo>
                  <a:lnTo>
                    <a:pt x="216" y="73"/>
                  </a:lnTo>
                  <a:lnTo>
                    <a:pt x="193" y="73"/>
                  </a:lnTo>
                  <a:lnTo>
                    <a:pt x="182" y="83"/>
                  </a:lnTo>
                  <a:lnTo>
                    <a:pt x="168" y="118"/>
                  </a:lnTo>
                  <a:lnTo>
                    <a:pt x="172" y="134"/>
                  </a:lnTo>
                  <a:lnTo>
                    <a:pt x="163" y="158"/>
                  </a:lnTo>
                  <a:lnTo>
                    <a:pt x="144" y="189"/>
                  </a:lnTo>
                  <a:lnTo>
                    <a:pt x="139" y="208"/>
                  </a:lnTo>
                  <a:lnTo>
                    <a:pt x="126" y="212"/>
                  </a:lnTo>
                  <a:lnTo>
                    <a:pt x="120" y="278"/>
                  </a:lnTo>
                  <a:lnTo>
                    <a:pt x="101" y="311"/>
                  </a:lnTo>
                  <a:lnTo>
                    <a:pt x="104" y="328"/>
                  </a:lnTo>
                  <a:lnTo>
                    <a:pt x="109" y="350"/>
                  </a:lnTo>
                  <a:lnTo>
                    <a:pt x="96" y="356"/>
                  </a:lnTo>
                  <a:lnTo>
                    <a:pt x="87" y="356"/>
                  </a:lnTo>
                  <a:lnTo>
                    <a:pt x="72" y="361"/>
                  </a:lnTo>
                  <a:lnTo>
                    <a:pt x="62" y="366"/>
                  </a:lnTo>
                  <a:lnTo>
                    <a:pt x="49" y="382"/>
                  </a:lnTo>
                  <a:lnTo>
                    <a:pt x="43" y="400"/>
                  </a:lnTo>
                  <a:lnTo>
                    <a:pt x="49" y="421"/>
                  </a:lnTo>
                  <a:lnTo>
                    <a:pt x="43" y="465"/>
                  </a:lnTo>
                  <a:lnTo>
                    <a:pt x="43" y="490"/>
                  </a:lnTo>
                  <a:lnTo>
                    <a:pt x="43" y="516"/>
                  </a:lnTo>
                  <a:lnTo>
                    <a:pt x="62" y="536"/>
                  </a:lnTo>
                  <a:lnTo>
                    <a:pt x="57" y="561"/>
                  </a:lnTo>
                  <a:lnTo>
                    <a:pt x="43" y="570"/>
                  </a:lnTo>
                  <a:lnTo>
                    <a:pt x="49" y="595"/>
                  </a:lnTo>
                  <a:lnTo>
                    <a:pt x="43" y="638"/>
                  </a:lnTo>
                  <a:lnTo>
                    <a:pt x="34" y="646"/>
                  </a:lnTo>
                  <a:lnTo>
                    <a:pt x="19" y="664"/>
                  </a:lnTo>
                  <a:lnTo>
                    <a:pt x="19" y="688"/>
                  </a:lnTo>
                  <a:lnTo>
                    <a:pt x="14" y="714"/>
                  </a:lnTo>
                  <a:lnTo>
                    <a:pt x="6" y="720"/>
                  </a:lnTo>
                  <a:lnTo>
                    <a:pt x="0" y="720"/>
                  </a:lnTo>
                  <a:lnTo>
                    <a:pt x="6" y="743"/>
                  </a:lnTo>
                  <a:lnTo>
                    <a:pt x="38" y="859"/>
                  </a:lnTo>
                  <a:lnTo>
                    <a:pt x="57" y="887"/>
                  </a:lnTo>
                  <a:lnTo>
                    <a:pt x="49" y="913"/>
                  </a:lnTo>
                  <a:lnTo>
                    <a:pt x="57" y="942"/>
                  </a:lnTo>
                  <a:lnTo>
                    <a:pt x="57" y="967"/>
                  </a:lnTo>
                  <a:lnTo>
                    <a:pt x="104" y="967"/>
                  </a:lnTo>
                  <a:lnTo>
                    <a:pt x="104" y="942"/>
                  </a:lnTo>
                  <a:lnTo>
                    <a:pt x="126" y="913"/>
                  </a:lnTo>
                  <a:lnTo>
                    <a:pt x="172" y="913"/>
                  </a:lnTo>
                  <a:lnTo>
                    <a:pt x="186" y="872"/>
                  </a:lnTo>
                  <a:lnTo>
                    <a:pt x="197" y="804"/>
                  </a:lnTo>
                  <a:lnTo>
                    <a:pt x="197" y="763"/>
                  </a:lnTo>
                  <a:lnTo>
                    <a:pt x="201" y="743"/>
                  </a:lnTo>
                  <a:lnTo>
                    <a:pt x="225" y="720"/>
                  </a:lnTo>
                  <a:lnTo>
                    <a:pt x="249" y="700"/>
                  </a:lnTo>
                  <a:lnTo>
                    <a:pt x="239" y="688"/>
                  </a:lnTo>
                  <a:lnTo>
                    <a:pt x="259" y="670"/>
                  </a:lnTo>
                  <a:lnTo>
                    <a:pt x="268" y="650"/>
                  </a:lnTo>
                  <a:lnTo>
                    <a:pt x="259" y="630"/>
                  </a:lnTo>
                  <a:lnTo>
                    <a:pt x="211" y="585"/>
                  </a:lnTo>
                  <a:lnTo>
                    <a:pt x="206" y="556"/>
                  </a:lnTo>
                  <a:lnTo>
                    <a:pt x="211" y="486"/>
                  </a:lnTo>
                  <a:lnTo>
                    <a:pt x="239" y="431"/>
                  </a:lnTo>
                  <a:lnTo>
                    <a:pt x="282" y="387"/>
                  </a:lnTo>
                  <a:lnTo>
                    <a:pt x="306" y="366"/>
                  </a:lnTo>
                  <a:lnTo>
                    <a:pt x="317" y="341"/>
                  </a:lnTo>
                  <a:lnTo>
                    <a:pt x="331" y="317"/>
                  </a:lnTo>
                  <a:lnTo>
                    <a:pt x="311" y="302"/>
                  </a:lnTo>
                  <a:lnTo>
                    <a:pt x="326" y="278"/>
                  </a:lnTo>
                  <a:lnTo>
                    <a:pt x="322" y="259"/>
                  </a:lnTo>
                  <a:lnTo>
                    <a:pt x="334" y="248"/>
                  </a:lnTo>
                  <a:lnTo>
                    <a:pt x="345" y="223"/>
                  </a:lnTo>
                  <a:lnTo>
                    <a:pt x="368" y="223"/>
                  </a:lnTo>
                  <a:lnTo>
                    <a:pt x="387" y="2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2" name="Freeform 91"/>
            <p:cNvSpPr>
              <a:spLocks/>
            </p:cNvSpPr>
            <p:nvPr/>
          </p:nvSpPr>
          <p:spPr bwMode="auto">
            <a:xfrm>
              <a:off x="1926" y="1163"/>
              <a:ext cx="362" cy="720"/>
            </a:xfrm>
            <a:custGeom>
              <a:avLst/>
              <a:gdLst>
                <a:gd name="T0" fmla="*/ 287 w 362"/>
                <a:gd name="T1" fmla="*/ 652 h 720"/>
                <a:gd name="T2" fmla="*/ 342 w 362"/>
                <a:gd name="T3" fmla="*/ 552 h 720"/>
                <a:gd name="T4" fmla="*/ 362 w 362"/>
                <a:gd name="T5" fmla="*/ 486 h 720"/>
                <a:gd name="T6" fmla="*/ 348 w 362"/>
                <a:gd name="T7" fmla="*/ 456 h 720"/>
                <a:gd name="T8" fmla="*/ 324 w 362"/>
                <a:gd name="T9" fmla="*/ 442 h 720"/>
                <a:gd name="T10" fmla="*/ 319 w 362"/>
                <a:gd name="T11" fmla="*/ 407 h 720"/>
                <a:gd name="T12" fmla="*/ 300 w 362"/>
                <a:gd name="T13" fmla="*/ 372 h 720"/>
                <a:gd name="T14" fmla="*/ 280 w 362"/>
                <a:gd name="T15" fmla="*/ 337 h 720"/>
                <a:gd name="T16" fmla="*/ 277 w 362"/>
                <a:gd name="T17" fmla="*/ 273 h 720"/>
                <a:gd name="T18" fmla="*/ 257 w 362"/>
                <a:gd name="T19" fmla="*/ 247 h 720"/>
                <a:gd name="T20" fmla="*/ 243 w 362"/>
                <a:gd name="T21" fmla="*/ 204 h 720"/>
                <a:gd name="T22" fmla="*/ 248 w 362"/>
                <a:gd name="T23" fmla="*/ 148 h 720"/>
                <a:gd name="T24" fmla="*/ 225 w 362"/>
                <a:gd name="T25" fmla="*/ 125 h 720"/>
                <a:gd name="T26" fmla="*/ 201 w 362"/>
                <a:gd name="T27" fmla="*/ 95 h 720"/>
                <a:gd name="T28" fmla="*/ 209 w 362"/>
                <a:gd name="T29" fmla="*/ 64 h 720"/>
                <a:gd name="T30" fmla="*/ 209 w 362"/>
                <a:gd name="T31" fmla="*/ 39 h 720"/>
                <a:gd name="T32" fmla="*/ 190 w 362"/>
                <a:gd name="T33" fmla="*/ 14 h 720"/>
                <a:gd name="T34" fmla="*/ 172 w 362"/>
                <a:gd name="T35" fmla="*/ 0 h 720"/>
                <a:gd name="T36" fmla="*/ 148 w 362"/>
                <a:gd name="T37" fmla="*/ 14 h 720"/>
                <a:gd name="T38" fmla="*/ 124 w 362"/>
                <a:gd name="T39" fmla="*/ 34 h 720"/>
                <a:gd name="T40" fmla="*/ 124 w 362"/>
                <a:gd name="T41" fmla="*/ 83 h 720"/>
                <a:gd name="T42" fmla="*/ 94 w 362"/>
                <a:gd name="T43" fmla="*/ 104 h 720"/>
                <a:gd name="T44" fmla="*/ 75 w 362"/>
                <a:gd name="T45" fmla="*/ 108 h 720"/>
                <a:gd name="T46" fmla="*/ 52 w 362"/>
                <a:gd name="T47" fmla="*/ 108 h 720"/>
                <a:gd name="T48" fmla="*/ 39 w 362"/>
                <a:gd name="T49" fmla="*/ 95 h 720"/>
                <a:gd name="T50" fmla="*/ 14 w 362"/>
                <a:gd name="T51" fmla="*/ 75 h 720"/>
                <a:gd name="T52" fmla="*/ 0 w 362"/>
                <a:gd name="T53" fmla="*/ 95 h 720"/>
                <a:gd name="T54" fmla="*/ 52 w 362"/>
                <a:gd name="T55" fmla="*/ 134 h 720"/>
                <a:gd name="T56" fmla="*/ 75 w 362"/>
                <a:gd name="T57" fmla="*/ 155 h 720"/>
                <a:gd name="T58" fmla="*/ 86 w 362"/>
                <a:gd name="T59" fmla="*/ 218 h 720"/>
                <a:gd name="T60" fmla="*/ 99 w 362"/>
                <a:gd name="T61" fmla="*/ 247 h 720"/>
                <a:gd name="T62" fmla="*/ 104 w 362"/>
                <a:gd name="T63" fmla="*/ 297 h 720"/>
                <a:gd name="T64" fmla="*/ 124 w 362"/>
                <a:gd name="T65" fmla="*/ 306 h 720"/>
                <a:gd name="T66" fmla="*/ 158 w 362"/>
                <a:gd name="T67" fmla="*/ 361 h 720"/>
                <a:gd name="T68" fmla="*/ 128 w 362"/>
                <a:gd name="T69" fmla="*/ 417 h 720"/>
                <a:gd name="T70" fmla="*/ 62 w 362"/>
                <a:gd name="T71" fmla="*/ 516 h 720"/>
                <a:gd name="T72" fmla="*/ 56 w 362"/>
                <a:gd name="T73" fmla="*/ 591 h 720"/>
                <a:gd name="T74" fmla="*/ 66 w 362"/>
                <a:gd name="T75" fmla="*/ 661 h 720"/>
                <a:gd name="T76" fmla="*/ 94 w 362"/>
                <a:gd name="T77" fmla="*/ 694 h 720"/>
                <a:gd name="T78" fmla="*/ 142 w 362"/>
                <a:gd name="T79" fmla="*/ 720 h 720"/>
                <a:gd name="T80" fmla="*/ 261 w 362"/>
                <a:gd name="T81" fmla="*/ 6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2" h="720">
                  <a:moveTo>
                    <a:pt x="277" y="661"/>
                  </a:moveTo>
                  <a:lnTo>
                    <a:pt x="287" y="652"/>
                  </a:lnTo>
                  <a:lnTo>
                    <a:pt x="324" y="586"/>
                  </a:lnTo>
                  <a:lnTo>
                    <a:pt x="342" y="552"/>
                  </a:lnTo>
                  <a:lnTo>
                    <a:pt x="358" y="510"/>
                  </a:lnTo>
                  <a:lnTo>
                    <a:pt x="362" y="486"/>
                  </a:lnTo>
                  <a:lnTo>
                    <a:pt x="358" y="462"/>
                  </a:lnTo>
                  <a:lnTo>
                    <a:pt x="348" y="456"/>
                  </a:lnTo>
                  <a:lnTo>
                    <a:pt x="338" y="446"/>
                  </a:lnTo>
                  <a:lnTo>
                    <a:pt x="324" y="442"/>
                  </a:lnTo>
                  <a:lnTo>
                    <a:pt x="315" y="427"/>
                  </a:lnTo>
                  <a:lnTo>
                    <a:pt x="319" y="407"/>
                  </a:lnTo>
                  <a:lnTo>
                    <a:pt x="315" y="382"/>
                  </a:lnTo>
                  <a:lnTo>
                    <a:pt x="300" y="372"/>
                  </a:lnTo>
                  <a:lnTo>
                    <a:pt x="295" y="354"/>
                  </a:lnTo>
                  <a:lnTo>
                    <a:pt x="280" y="337"/>
                  </a:lnTo>
                  <a:lnTo>
                    <a:pt x="277" y="318"/>
                  </a:lnTo>
                  <a:lnTo>
                    <a:pt x="277" y="273"/>
                  </a:lnTo>
                  <a:lnTo>
                    <a:pt x="267" y="259"/>
                  </a:lnTo>
                  <a:lnTo>
                    <a:pt x="257" y="247"/>
                  </a:lnTo>
                  <a:lnTo>
                    <a:pt x="248" y="229"/>
                  </a:lnTo>
                  <a:lnTo>
                    <a:pt x="243" y="204"/>
                  </a:lnTo>
                  <a:lnTo>
                    <a:pt x="248" y="179"/>
                  </a:lnTo>
                  <a:lnTo>
                    <a:pt x="248" y="148"/>
                  </a:lnTo>
                  <a:lnTo>
                    <a:pt x="233" y="134"/>
                  </a:lnTo>
                  <a:lnTo>
                    <a:pt x="225" y="125"/>
                  </a:lnTo>
                  <a:lnTo>
                    <a:pt x="206" y="121"/>
                  </a:lnTo>
                  <a:lnTo>
                    <a:pt x="201" y="95"/>
                  </a:lnTo>
                  <a:lnTo>
                    <a:pt x="201" y="75"/>
                  </a:lnTo>
                  <a:lnTo>
                    <a:pt x="209" y="64"/>
                  </a:lnTo>
                  <a:lnTo>
                    <a:pt x="201" y="49"/>
                  </a:lnTo>
                  <a:lnTo>
                    <a:pt x="209" y="39"/>
                  </a:lnTo>
                  <a:lnTo>
                    <a:pt x="201" y="20"/>
                  </a:lnTo>
                  <a:lnTo>
                    <a:pt x="190" y="14"/>
                  </a:lnTo>
                  <a:lnTo>
                    <a:pt x="185" y="9"/>
                  </a:lnTo>
                  <a:lnTo>
                    <a:pt x="172" y="0"/>
                  </a:lnTo>
                  <a:lnTo>
                    <a:pt x="161" y="0"/>
                  </a:lnTo>
                  <a:lnTo>
                    <a:pt x="148" y="14"/>
                  </a:lnTo>
                  <a:lnTo>
                    <a:pt x="128" y="20"/>
                  </a:lnTo>
                  <a:lnTo>
                    <a:pt x="124" y="34"/>
                  </a:lnTo>
                  <a:lnTo>
                    <a:pt x="124" y="59"/>
                  </a:lnTo>
                  <a:lnTo>
                    <a:pt x="124" y="83"/>
                  </a:lnTo>
                  <a:lnTo>
                    <a:pt x="109" y="104"/>
                  </a:lnTo>
                  <a:lnTo>
                    <a:pt x="94" y="104"/>
                  </a:lnTo>
                  <a:lnTo>
                    <a:pt x="86" y="98"/>
                  </a:lnTo>
                  <a:lnTo>
                    <a:pt x="75" y="108"/>
                  </a:lnTo>
                  <a:lnTo>
                    <a:pt x="66" y="113"/>
                  </a:lnTo>
                  <a:lnTo>
                    <a:pt x="52" y="108"/>
                  </a:lnTo>
                  <a:lnTo>
                    <a:pt x="43" y="108"/>
                  </a:lnTo>
                  <a:lnTo>
                    <a:pt x="39" y="95"/>
                  </a:lnTo>
                  <a:lnTo>
                    <a:pt x="23" y="80"/>
                  </a:lnTo>
                  <a:lnTo>
                    <a:pt x="14" y="75"/>
                  </a:lnTo>
                  <a:lnTo>
                    <a:pt x="5" y="89"/>
                  </a:lnTo>
                  <a:lnTo>
                    <a:pt x="0" y="95"/>
                  </a:lnTo>
                  <a:lnTo>
                    <a:pt x="39" y="130"/>
                  </a:lnTo>
                  <a:lnTo>
                    <a:pt x="52" y="134"/>
                  </a:lnTo>
                  <a:lnTo>
                    <a:pt x="62" y="139"/>
                  </a:lnTo>
                  <a:lnTo>
                    <a:pt x="75" y="155"/>
                  </a:lnTo>
                  <a:lnTo>
                    <a:pt x="81" y="173"/>
                  </a:lnTo>
                  <a:lnTo>
                    <a:pt x="86" y="218"/>
                  </a:lnTo>
                  <a:lnTo>
                    <a:pt x="90" y="233"/>
                  </a:lnTo>
                  <a:lnTo>
                    <a:pt x="99" y="247"/>
                  </a:lnTo>
                  <a:lnTo>
                    <a:pt x="99" y="267"/>
                  </a:lnTo>
                  <a:lnTo>
                    <a:pt x="104" y="297"/>
                  </a:lnTo>
                  <a:lnTo>
                    <a:pt x="109" y="303"/>
                  </a:lnTo>
                  <a:lnTo>
                    <a:pt x="124" y="306"/>
                  </a:lnTo>
                  <a:lnTo>
                    <a:pt x="152" y="329"/>
                  </a:lnTo>
                  <a:lnTo>
                    <a:pt x="158" y="361"/>
                  </a:lnTo>
                  <a:lnTo>
                    <a:pt x="139" y="376"/>
                  </a:lnTo>
                  <a:lnTo>
                    <a:pt x="128" y="417"/>
                  </a:lnTo>
                  <a:lnTo>
                    <a:pt x="86" y="486"/>
                  </a:lnTo>
                  <a:lnTo>
                    <a:pt x="62" y="516"/>
                  </a:lnTo>
                  <a:lnTo>
                    <a:pt x="52" y="556"/>
                  </a:lnTo>
                  <a:lnTo>
                    <a:pt x="56" y="591"/>
                  </a:lnTo>
                  <a:lnTo>
                    <a:pt x="72" y="620"/>
                  </a:lnTo>
                  <a:lnTo>
                    <a:pt x="66" y="661"/>
                  </a:lnTo>
                  <a:lnTo>
                    <a:pt x="66" y="679"/>
                  </a:lnTo>
                  <a:lnTo>
                    <a:pt x="94" y="694"/>
                  </a:lnTo>
                  <a:lnTo>
                    <a:pt x="116" y="711"/>
                  </a:lnTo>
                  <a:lnTo>
                    <a:pt x="142" y="720"/>
                  </a:lnTo>
                  <a:lnTo>
                    <a:pt x="175" y="711"/>
                  </a:lnTo>
                  <a:lnTo>
                    <a:pt x="261" y="661"/>
                  </a:lnTo>
                  <a:lnTo>
                    <a:pt x="277" y="6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3" name="Freeform 92"/>
            <p:cNvSpPr>
              <a:spLocks/>
            </p:cNvSpPr>
            <p:nvPr/>
          </p:nvSpPr>
          <p:spPr bwMode="auto">
            <a:xfrm>
              <a:off x="1525" y="2067"/>
              <a:ext cx="101" cy="184"/>
            </a:xfrm>
            <a:custGeom>
              <a:avLst/>
              <a:gdLst>
                <a:gd name="T0" fmla="*/ 13 w 101"/>
                <a:gd name="T1" fmla="*/ 184 h 184"/>
                <a:gd name="T2" fmla="*/ 25 w 101"/>
                <a:gd name="T3" fmla="*/ 184 h 184"/>
                <a:gd name="T4" fmla="*/ 46 w 101"/>
                <a:gd name="T5" fmla="*/ 184 h 184"/>
                <a:gd name="T6" fmla="*/ 73 w 101"/>
                <a:gd name="T7" fmla="*/ 109 h 184"/>
                <a:gd name="T8" fmla="*/ 101 w 101"/>
                <a:gd name="T9" fmla="*/ 98 h 184"/>
                <a:gd name="T10" fmla="*/ 101 w 101"/>
                <a:gd name="T11" fmla="*/ 75 h 184"/>
                <a:gd name="T12" fmla="*/ 77 w 101"/>
                <a:gd name="T13" fmla="*/ 75 h 184"/>
                <a:gd name="T14" fmla="*/ 84 w 101"/>
                <a:gd name="T15" fmla="*/ 50 h 184"/>
                <a:gd name="T16" fmla="*/ 92 w 101"/>
                <a:gd name="T17" fmla="*/ 24 h 184"/>
                <a:gd name="T18" fmla="*/ 92 w 101"/>
                <a:gd name="T19" fmla="*/ 0 h 184"/>
                <a:gd name="T20" fmla="*/ 69 w 101"/>
                <a:gd name="T21" fmla="*/ 4 h 184"/>
                <a:gd name="T22" fmla="*/ 54 w 101"/>
                <a:gd name="T23" fmla="*/ 24 h 184"/>
                <a:gd name="T24" fmla="*/ 25 w 101"/>
                <a:gd name="T25" fmla="*/ 30 h 184"/>
                <a:gd name="T26" fmla="*/ 8 w 101"/>
                <a:gd name="T27" fmla="*/ 45 h 184"/>
                <a:gd name="T28" fmla="*/ 3 w 101"/>
                <a:gd name="T29" fmla="*/ 70 h 184"/>
                <a:gd name="T30" fmla="*/ 0 w 101"/>
                <a:gd name="T31" fmla="*/ 104 h 184"/>
                <a:gd name="T32" fmla="*/ 0 w 101"/>
                <a:gd name="T33" fmla="*/ 134 h 184"/>
                <a:gd name="T34" fmla="*/ 17 w 101"/>
                <a:gd name="T35" fmla="*/ 154 h 184"/>
                <a:gd name="T36" fmla="*/ 13 w 101"/>
                <a:gd name="T3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184">
                  <a:moveTo>
                    <a:pt x="13" y="184"/>
                  </a:moveTo>
                  <a:lnTo>
                    <a:pt x="25" y="184"/>
                  </a:lnTo>
                  <a:lnTo>
                    <a:pt x="46" y="184"/>
                  </a:lnTo>
                  <a:lnTo>
                    <a:pt x="73" y="109"/>
                  </a:lnTo>
                  <a:lnTo>
                    <a:pt x="101" y="98"/>
                  </a:lnTo>
                  <a:lnTo>
                    <a:pt x="101" y="75"/>
                  </a:lnTo>
                  <a:lnTo>
                    <a:pt x="77" y="75"/>
                  </a:lnTo>
                  <a:lnTo>
                    <a:pt x="84" y="50"/>
                  </a:lnTo>
                  <a:lnTo>
                    <a:pt x="92" y="24"/>
                  </a:lnTo>
                  <a:lnTo>
                    <a:pt x="92" y="0"/>
                  </a:lnTo>
                  <a:lnTo>
                    <a:pt x="69" y="4"/>
                  </a:lnTo>
                  <a:lnTo>
                    <a:pt x="54" y="24"/>
                  </a:lnTo>
                  <a:lnTo>
                    <a:pt x="25" y="30"/>
                  </a:lnTo>
                  <a:lnTo>
                    <a:pt x="8" y="45"/>
                  </a:lnTo>
                  <a:lnTo>
                    <a:pt x="3" y="70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7" y="154"/>
                  </a:lnTo>
                  <a:lnTo>
                    <a:pt x="13" y="184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4" name="Freeform 93"/>
            <p:cNvSpPr>
              <a:spLocks/>
            </p:cNvSpPr>
            <p:nvPr/>
          </p:nvSpPr>
          <p:spPr bwMode="auto">
            <a:xfrm>
              <a:off x="1525" y="2067"/>
              <a:ext cx="101" cy="184"/>
            </a:xfrm>
            <a:custGeom>
              <a:avLst/>
              <a:gdLst>
                <a:gd name="T0" fmla="*/ 13 w 101"/>
                <a:gd name="T1" fmla="*/ 184 h 184"/>
                <a:gd name="T2" fmla="*/ 25 w 101"/>
                <a:gd name="T3" fmla="*/ 184 h 184"/>
                <a:gd name="T4" fmla="*/ 46 w 101"/>
                <a:gd name="T5" fmla="*/ 184 h 184"/>
                <a:gd name="T6" fmla="*/ 73 w 101"/>
                <a:gd name="T7" fmla="*/ 109 h 184"/>
                <a:gd name="T8" fmla="*/ 101 w 101"/>
                <a:gd name="T9" fmla="*/ 98 h 184"/>
                <a:gd name="T10" fmla="*/ 101 w 101"/>
                <a:gd name="T11" fmla="*/ 75 h 184"/>
                <a:gd name="T12" fmla="*/ 77 w 101"/>
                <a:gd name="T13" fmla="*/ 75 h 184"/>
                <a:gd name="T14" fmla="*/ 84 w 101"/>
                <a:gd name="T15" fmla="*/ 50 h 184"/>
                <a:gd name="T16" fmla="*/ 92 w 101"/>
                <a:gd name="T17" fmla="*/ 24 h 184"/>
                <a:gd name="T18" fmla="*/ 92 w 101"/>
                <a:gd name="T19" fmla="*/ 0 h 184"/>
                <a:gd name="T20" fmla="*/ 69 w 101"/>
                <a:gd name="T21" fmla="*/ 4 h 184"/>
                <a:gd name="T22" fmla="*/ 54 w 101"/>
                <a:gd name="T23" fmla="*/ 24 h 184"/>
                <a:gd name="T24" fmla="*/ 25 w 101"/>
                <a:gd name="T25" fmla="*/ 30 h 184"/>
                <a:gd name="T26" fmla="*/ 8 w 101"/>
                <a:gd name="T27" fmla="*/ 45 h 184"/>
                <a:gd name="T28" fmla="*/ 3 w 101"/>
                <a:gd name="T29" fmla="*/ 70 h 184"/>
                <a:gd name="T30" fmla="*/ 0 w 101"/>
                <a:gd name="T31" fmla="*/ 104 h 184"/>
                <a:gd name="T32" fmla="*/ 0 w 101"/>
                <a:gd name="T33" fmla="*/ 134 h 184"/>
                <a:gd name="T34" fmla="*/ 17 w 101"/>
                <a:gd name="T35" fmla="*/ 154 h 184"/>
                <a:gd name="T36" fmla="*/ 13 w 101"/>
                <a:gd name="T3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184">
                  <a:moveTo>
                    <a:pt x="13" y="184"/>
                  </a:moveTo>
                  <a:lnTo>
                    <a:pt x="25" y="184"/>
                  </a:lnTo>
                  <a:lnTo>
                    <a:pt x="46" y="184"/>
                  </a:lnTo>
                  <a:lnTo>
                    <a:pt x="73" y="109"/>
                  </a:lnTo>
                  <a:lnTo>
                    <a:pt x="101" y="98"/>
                  </a:lnTo>
                  <a:lnTo>
                    <a:pt x="101" y="75"/>
                  </a:lnTo>
                  <a:lnTo>
                    <a:pt x="77" y="75"/>
                  </a:lnTo>
                  <a:lnTo>
                    <a:pt x="84" y="50"/>
                  </a:lnTo>
                  <a:lnTo>
                    <a:pt x="92" y="24"/>
                  </a:lnTo>
                  <a:lnTo>
                    <a:pt x="92" y="0"/>
                  </a:lnTo>
                  <a:lnTo>
                    <a:pt x="69" y="4"/>
                  </a:lnTo>
                  <a:lnTo>
                    <a:pt x="54" y="24"/>
                  </a:lnTo>
                  <a:lnTo>
                    <a:pt x="25" y="30"/>
                  </a:lnTo>
                  <a:lnTo>
                    <a:pt x="8" y="45"/>
                  </a:lnTo>
                  <a:lnTo>
                    <a:pt x="3" y="70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7" y="154"/>
                  </a:lnTo>
                  <a:lnTo>
                    <a:pt x="13" y="18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5" name="Freeform 94"/>
            <p:cNvSpPr>
              <a:spLocks/>
            </p:cNvSpPr>
            <p:nvPr/>
          </p:nvSpPr>
          <p:spPr bwMode="auto">
            <a:xfrm>
              <a:off x="1591" y="2213"/>
              <a:ext cx="28" cy="33"/>
            </a:xfrm>
            <a:custGeom>
              <a:avLst/>
              <a:gdLst>
                <a:gd name="T0" fmla="*/ 0 w 28"/>
                <a:gd name="T1" fmla="*/ 3 h 33"/>
                <a:gd name="T2" fmla="*/ 4 w 28"/>
                <a:gd name="T3" fmla="*/ 33 h 33"/>
                <a:gd name="T4" fmla="*/ 28 w 28"/>
                <a:gd name="T5" fmla="*/ 33 h 33"/>
                <a:gd name="T6" fmla="*/ 28 w 28"/>
                <a:gd name="T7" fmla="*/ 9 h 33"/>
                <a:gd name="T8" fmla="*/ 19 w 28"/>
                <a:gd name="T9" fmla="*/ 0 h 33"/>
                <a:gd name="T10" fmla="*/ 0 w 28"/>
                <a:gd name="T1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lnTo>
                    <a:pt x="4" y="33"/>
                  </a:lnTo>
                  <a:lnTo>
                    <a:pt x="28" y="33"/>
                  </a:lnTo>
                  <a:lnTo>
                    <a:pt x="28" y="9"/>
                  </a:lnTo>
                  <a:lnTo>
                    <a:pt x="1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6" name="Freeform 95"/>
            <p:cNvSpPr>
              <a:spLocks/>
            </p:cNvSpPr>
            <p:nvPr/>
          </p:nvSpPr>
          <p:spPr bwMode="auto">
            <a:xfrm>
              <a:off x="1591" y="2213"/>
              <a:ext cx="28" cy="33"/>
            </a:xfrm>
            <a:custGeom>
              <a:avLst/>
              <a:gdLst>
                <a:gd name="T0" fmla="*/ 0 w 28"/>
                <a:gd name="T1" fmla="*/ 3 h 33"/>
                <a:gd name="T2" fmla="*/ 4 w 28"/>
                <a:gd name="T3" fmla="*/ 33 h 33"/>
                <a:gd name="T4" fmla="*/ 28 w 28"/>
                <a:gd name="T5" fmla="*/ 33 h 33"/>
                <a:gd name="T6" fmla="*/ 28 w 28"/>
                <a:gd name="T7" fmla="*/ 9 h 33"/>
                <a:gd name="T8" fmla="*/ 19 w 28"/>
                <a:gd name="T9" fmla="*/ 0 h 33"/>
                <a:gd name="T10" fmla="*/ 0 w 28"/>
                <a:gd name="T1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lnTo>
                    <a:pt x="4" y="33"/>
                  </a:lnTo>
                  <a:lnTo>
                    <a:pt x="28" y="33"/>
                  </a:lnTo>
                  <a:lnTo>
                    <a:pt x="28" y="9"/>
                  </a:lnTo>
                  <a:lnTo>
                    <a:pt x="1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7" name="Freeform 96"/>
            <p:cNvSpPr>
              <a:spLocks/>
            </p:cNvSpPr>
            <p:nvPr/>
          </p:nvSpPr>
          <p:spPr bwMode="auto">
            <a:xfrm>
              <a:off x="1634" y="2177"/>
              <a:ext cx="56" cy="62"/>
            </a:xfrm>
            <a:custGeom>
              <a:avLst/>
              <a:gdLst>
                <a:gd name="T0" fmla="*/ 0 w 56"/>
                <a:gd name="T1" fmla="*/ 25 h 62"/>
                <a:gd name="T2" fmla="*/ 4 w 56"/>
                <a:gd name="T3" fmla="*/ 59 h 62"/>
                <a:gd name="T4" fmla="*/ 28 w 56"/>
                <a:gd name="T5" fmla="*/ 62 h 62"/>
                <a:gd name="T6" fmla="*/ 51 w 56"/>
                <a:gd name="T7" fmla="*/ 54 h 62"/>
                <a:gd name="T8" fmla="*/ 43 w 56"/>
                <a:gd name="T9" fmla="*/ 44 h 62"/>
                <a:gd name="T10" fmla="*/ 56 w 56"/>
                <a:gd name="T11" fmla="*/ 25 h 62"/>
                <a:gd name="T12" fmla="*/ 51 w 56"/>
                <a:gd name="T13" fmla="*/ 0 h 62"/>
                <a:gd name="T14" fmla="*/ 0 w 56"/>
                <a:gd name="T15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2">
                  <a:moveTo>
                    <a:pt x="0" y="25"/>
                  </a:moveTo>
                  <a:lnTo>
                    <a:pt x="4" y="59"/>
                  </a:lnTo>
                  <a:lnTo>
                    <a:pt x="28" y="62"/>
                  </a:lnTo>
                  <a:lnTo>
                    <a:pt x="51" y="54"/>
                  </a:lnTo>
                  <a:lnTo>
                    <a:pt x="43" y="44"/>
                  </a:lnTo>
                  <a:lnTo>
                    <a:pt x="56" y="25"/>
                  </a:lnTo>
                  <a:lnTo>
                    <a:pt x="5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8" name="Freeform 97"/>
            <p:cNvSpPr>
              <a:spLocks/>
            </p:cNvSpPr>
            <p:nvPr/>
          </p:nvSpPr>
          <p:spPr bwMode="auto">
            <a:xfrm>
              <a:off x="1634" y="2177"/>
              <a:ext cx="56" cy="62"/>
            </a:xfrm>
            <a:custGeom>
              <a:avLst/>
              <a:gdLst>
                <a:gd name="T0" fmla="*/ 0 w 56"/>
                <a:gd name="T1" fmla="*/ 25 h 62"/>
                <a:gd name="T2" fmla="*/ 4 w 56"/>
                <a:gd name="T3" fmla="*/ 59 h 62"/>
                <a:gd name="T4" fmla="*/ 28 w 56"/>
                <a:gd name="T5" fmla="*/ 62 h 62"/>
                <a:gd name="T6" fmla="*/ 51 w 56"/>
                <a:gd name="T7" fmla="*/ 54 h 62"/>
                <a:gd name="T8" fmla="*/ 43 w 56"/>
                <a:gd name="T9" fmla="*/ 44 h 62"/>
                <a:gd name="T10" fmla="*/ 56 w 56"/>
                <a:gd name="T11" fmla="*/ 25 h 62"/>
                <a:gd name="T12" fmla="*/ 51 w 56"/>
                <a:gd name="T13" fmla="*/ 0 h 62"/>
                <a:gd name="T14" fmla="*/ 0 w 56"/>
                <a:gd name="T15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2">
                  <a:moveTo>
                    <a:pt x="0" y="25"/>
                  </a:moveTo>
                  <a:lnTo>
                    <a:pt x="4" y="59"/>
                  </a:lnTo>
                  <a:lnTo>
                    <a:pt x="28" y="62"/>
                  </a:lnTo>
                  <a:lnTo>
                    <a:pt x="51" y="54"/>
                  </a:lnTo>
                  <a:lnTo>
                    <a:pt x="43" y="44"/>
                  </a:lnTo>
                  <a:lnTo>
                    <a:pt x="56" y="25"/>
                  </a:lnTo>
                  <a:lnTo>
                    <a:pt x="5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49" name="Freeform 98"/>
            <p:cNvSpPr>
              <a:spLocks/>
            </p:cNvSpPr>
            <p:nvPr/>
          </p:nvSpPr>
          <p:spPr bwMode="auto">
            <a:xfrm>
              <a:off x="1627" y="2256"/>
              <a:ext cx="43" cy="24"/>
            </a:xfrm>
            <a:custGeom>
              <a:avLst/>
              <a:gdLst>
                <a:gd name="T0" fmla="*/ 0 w 43"/>
                <a:gd name="T1" fmla="*/ 5 h 24"/>
                <a:gd name="T2" fmla="*/ 10 w 43"/>
                <a:gd name="T3" fmla="*/ 24 h 24"/>
                <a:gd name="T4" fmla="*/ 30 w 43"/>
                <a:gd name="T5" fmla="*/ 19 h 24"/>
                <a:gd name="T6" fmla="*/ 43 w 43"/>
                <a:gd name="T7" fmla="*/ 9 h 24"/>
                <a:gd name="T8" fmla="*/ 25 w 43"/>
                <a:gd name="T9" fmla="*/ 0 h 24"/>
                <a:gd name="T10" fmla="*/ 0 w 43"/>
                <a:gd name="T1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4">
                  <a:moveTo>
                    <a:pt x="0" y="5"/>
                  </a:moveTo>
                  <a:lnTo>
                    <a:pt x="10" y="24"/>
                  </a:lnTo>
                  <a:lnTo>
                    <a:pt x="30" y="19"/>
                  </a:lnTo>
                  <a:lnTo>
                    <a:pt x="43" y="9"/>
                  </a:lnTo>
                  <a:lnTo>
                    <a:pt x="2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50" name="Freeform 99"/>
            <p:cNvSpPr>
              <a:spLocks/>
            </p:cNvSpPr>
            <p:nvPr/>
          </p:nvSpPr>
          <p:spPr bwMode="auto">
            <a:xfrm>
              <a:off x="1627" y="2256"/>
              <a:ext cx="43" cy="24"/>
            </a:xfrm>
            <a:custGeom>
              <a:avLst/>
              <a:gdLst>
                <a:gd name="T0" fmla="*/ 0 w 43"/>
                <a:gd name="T1" fmla="*/ 5 h 24"/>
                <a:gd name="T2" fmla="*/ 10 w 43"/>
                <a:gd name="T3" fmla="*/ 24 h 24"/>
                <a:gd name="T4" fmla="*/ 30 w 43"/>
                <a:gd name="T5" fmla="*/ 19 h 24"/>
                <a:gd name="T6" fmla="*/ 43 w 43"/>
                <a:gd name="T7" fmla="*/ 9 h 24"/>
                <a:gd name="T8" fmla="*/ 25 w 43"/>
                <a:gd name="T9" fmla="*/ 0 h 24"/>
                <a:gd name="T10" fmla="*/ 0 w 43"/>
                <a:gd name="T11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4">
                  <a:moveTo>
                    <a:pt x="0" y="5"/>
                  </a:moveTo>
                  <a:lnTo>
                    <a:pt x="10" y="24"/>
                  </a:lnTo>
                  <a:lnTo>
                    <a:pt x="30" y="19"/>
                  </a:lnTo>
                  <a:lnTo>
                    <a:pt x="43" y="9"/>
                  </a:lnTo>
                  <a:lnTo>
                    <a:pt x="2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51" name="Freeform 100"/>
            <p:cNvSpPr>
              <a:spLocks/>
            </p:cNvSpPr>
            <p:nvPr/>
          </p:nvSpPr>
          <p:spPr bwMode="auto">
            <a:xfrm>
              <a:off x="1935" y="1864"/>
              <a:ext cx="39" cy="32"/>
            </a:xfrm>
            <a:custGeom>
              <a:avLst/>
              <a:gdLst>
                <a:gd name="T0" fmla="*/ 16 w 39"/>
                <a:gd name="T1" fmla="*/ 0 h 32"/>
                <a:gd name="T2" fmla="*/ 17 w 39"/>
                <a:gd name="T3" fmla="*/ 2 h 32"/>
                <a:gd name="T4" fmla="*/ 17 w 39"/>
                <a:gd name="T5" fmla="*/ 3 h 32"/>
                <a:gd name="T6" fmla="*/ 19 w 39"/>
                <a:gd name="T7" fmla="*/ 2 h 32"/>
                <a:gd name="T8" fmla="*/ 22 w 39"/>
                <a:gd name="T9" fmla="*/ 2 h 32"/>
                <a:gd name="T10" fmla="*/ 23 w 39"/>
                <a:gd name="T11" fmla="*/ 4 h 32"/>
                <a:gd name="T12" fmla="*/ 26 w 39"/>
                <a:gd name="T13" fmla="*/ 3 h 32"/>
                <a:gd name="T14" fmla="*/ 27 w 39"/>
                <a:gd name="T15" fmla="*/ 6 h 32"/>
                <a:gd name="T16" fmla="*/ 30 w 39"/>
                <a:gd name="T17" fmla="*/ 7 h 32"/>
                <a:gd name="T18" fmla="*/ 34 w 39"/>
                <a:gd name="T19" fmla="*/ 10 h 32"/>
                <a:gd name="T20" fmla="*/ 35 w 39"/>
                <a:gd name="T21" fmla="*/ 11 h 32"/>
                <a:gd name="T22" fmla="*/ 33 w 39"/>
                <a:gd name="T23" fmla="*/ 13 h 32"/>
                <a:gd name="T24" fmla="*/ 33 w 39"/>
                <a:gd name="T25" fmla="*/ 14 h 32"/>
                <a:gd name="T26" fmla="*/ 29 w 39"/>
                <a:gd name="T27" fmla="*/ 14 h 32"/>
                <a:gd name="T28" fmla="*/ 27 w 39"/>
                <a:gd name="T29" fmla="*/ 14 h 32"/>
                <a:gd name="T30" fmla="*/ 26 w 39"/>
                <a:gd name="T31" fmla="*/ 15 h 32"/>
                <a:gd name="T32" fmla="*/ 29 w 39"/>
                <a:gd name="T33" fmla="*/ 18 h 32"/>
                <a:gd name="T34" fmla="*/ 31 w 39"/>
                <a:gd name="T35" fmla="*/ 20 h 32"/>
                <a:gd name="T36" fmla="*/ 34 w 39"/>
                <a:gd name="T37" fmla="*/ 21 h 32"/>
                <a:gd name="T38" fmla="*/ 36 w 39"/>
                <a:gd name="T39" fmla="*/ 24 h 32"/>
                <a:gd name="T40" fmla="*/ 38 w 39"/>
                <a:gd name="T41" fmla="*/ 27 h 32"/>
                <a:gd name="T42" fmla="*/ 38 w 39"/>
                <a:gd name="T43" fmla="*/ 32 h 32"/>
                <a:gd name="T44" fmla="*/ 36 w 39"/>
                <a:gd name="T45" fmla="*/ 32 h 32"/>
                <a:gd name="T46" fmla="*/ 33 w 39"/>
                <a:gd name="T47" fmla="*/ 32 h 32"/>
                <a:gd name="T48" fmla="*/ 30 w 39"/>
                <a:gd name="T49" fmla="*/ 31 h 32"/>
                <a:gd name="T50" fmla="*/ 27 w 39"/>
                <a:gd name="T51" fmla="*/ 28 h 32"/>
                <a:gd name="T52" fmla="*/ 25 w 39"/>
                <a:gd name="T53" fmla="*/ 28 h 32"/>
                <a:gd name="T54" fmla="*/ 24 w 39"/>
                <a:gd name="T55" fmla="*/ 27 h 32"/>
                <a:gd name="T56" fmla="*/ 21 w 39"/>
                <a:gd name="T57" fmla="*/ 24 h 32"/>
                <a:gd name="T58" fmla="*/ 19 w 39"/>
                <a:gd name="T59" fmla="*/ 23 h 32"/>
                <a:gd name="T60" fmla="*/ 16 w 39"/>
                <a:gd name="T61" fmla="*/ 22 h 32"/>
                <a:gd name="T62" fmla="*/ 14 w 39"/>
                <a:gd name="T63" fmla="*/ 24 h 32"/>
                <a:gd name="T64" fmla="*/ 12 w 39"/>
                <a:gd name="T65" fmla="*/ 22 h 32"/>
                <a:gd name="T66" fmla="*/ 10 w 39"/>
                <a:gd name="T67" fmla="*/ 18 h 32"/>
                <a:gd name="T68" fmla="*/ 8 w 39"/>
                <a:gd name="T69" fmla="*/ 17 h 32"/>
                <a:gd name="T70" fmla="*/ 6 w 39"/>
                <a:gd name="T71" fmla="*/ 14 h 32"/>
                <a:gd name="T72" fmla="*/ 4 w 39"/>
                <a:gd name="T73" fmla="*/ 15 h 32"/>
                <a:gd name="T74" fmla="*/ 1 w 39"/>
                <a:gd name="T75" fmla="*/ 15 h 32"/>
                <a:gd name="T76" fmla="*/ 0 w 39"/>
                <a:gd name="T77" fmla="*/ 9 h 32"/>
                <a:gd name="T78" fmla="*/ 4 w 39"/>
                <a:gd name="T79" fmla="*/ 10 h 32"/>
                <a:gd name="T80" fmla="*/ 8 w 39"/>
                <a:gd name="T81" fmla="*/ 9 h 32"/>
                <a:gd name="T82" fmla="*/ 15 w 39"/>
                <a:gd name="T83" fmla="*/ 8 h 32"/>
                <a:gd name="T84" fmla="*/ 12 w 39"/>
                <a:gd name="T85" fmla="*/ 5 h 32"/>
                <a:gd name="T86" fmla="*/ 13 w 39"/>
                <a:gd name="T8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32">
                  <a:moveTo>
                    <a:pt x="15" y="1"/>
                  </a:moveTo>
                  <a:lnTo>
                    <a:pt x="16" y="0"/>
                  </a:lnTo>
                  <a:lnTo>
                    <a:pt x="18" y="1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6" y="3"/>
                  </a:lnTo>
                  <a:lnTo>
                    <a:pt x="28" y="5"/>
                  </a:lnTo>
                  <a:lnTo>
                    <a:pt x="27" y="6"/>
                  </a:lnTo>
                  <a:lnTo>
                    <a:pt x="29" y="6"/>
                  </a:lnTo>
                  <a:lnTo>
                    <a:pt x="30" y="7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5" y="11"/>
                  </a:lnTo>
                  <a:lnTo>
                    <a:pt x="34" y="12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4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6" y="13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9" y="18"/>
                  </a:lnTo>
                  <a:lnTo>
                    <a:pt x="30" y="19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4" y="21"/>
                  </a:lnTo>
                  <a:lnTo>
                    <a:pt x="35" y="23"/>
                  </a:lnTo>
                  <a:lnTo>
                    <a:pt x="36" y="24"/>
                  </a:lnTo>
                  <a:lnTo>
                    <a:pt x="37" y="25"/>
                  </a:lnTo>
                  <a:lnTo>
                    <a:pt x="38" y="27"/>
                  </a:lnTo>
                  <a:lnTo>
                    <a:pt x="39" y="30"/>
                  </a:lnTo>
                  <a:lnTo>
                    <a:pt x="38" y="32"/>
                  </a:lnTo>
                  <a:lnTo>
                    <a:pt x="37" y="32"/>
                  </a:lnTo>
                  <a:lnTo>
                    <a:pt x="36" y="32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2" y="31"/>
                  </a:lnTo>
                  <a:lnTo>
                    <a:pt x="30" y="31"/>
                  </a:lnTo>
                  <a:lnTo>
                    <a:pt x="29" y="30"/>
                  </a:lnTo>
                  <a:lnTo>
                    <a:pt x="27" y="28"/>
                  </a:lnTo>
                  <a:lnTo>
                    <a:pt x="26" y="27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4" y="27"/>
                  </a:lnTo>
                  <a:lnTo>
                    <a:pt x="23" y="26"/>
                  </a:lnTo>
                  <a:lnTo>
                    <a:pt x="21" y="24"/>
                  </a:lnTo>
                  <a:lnTo>
                    <a:pt x="20" y="22"/>
                  </a:lnTo>
                  <a:lnTo>
                    <a:pt x="19" y="23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5" y="23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9"/>
                  </a:lnTo>
                  <a:lnTo>
                    <a:pt x="11" y="10"/>
                  </a:lnTo>
                  <a:lnTo>
                    <a:pt x="15" y="8"/>
                  </a:lnTo>
                  <a:lnTo>
                    <a:pt x="14" y="6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3" y="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sp>
        <p:nvSpPr>
          <p:cNvPr id="252" name="Rektangel 251"/>
          <p:cNvSpPr/>
          <p:nvPr/>
        </p:nvSpPr>
        <p:spPr>
          <a:xfrm>
            <a:off x="316992" y="3271559"/>
            <a:ext cx="2199400" cy="1022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Etablering av Nord Pool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Felles nordisk energimarked med </a:t>
            </a:r>
            <a:r>
              <a:rPr lang="nb-NO" sz="1100" smtClean="0">
                <a:solidFill>
                  <a:schemeClr val="tx1"/>
                </a:solidFill>
              </a:rPr>
              <a:t>priskobling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smtClean="0">
                <a:solidFill>
                  <a:schemeClr val="tx1"/>
                </a:solidFill>
              </a:rPr>
              <a:t>Felles </a:t>
            </a:r>
            <a:r>
              <a:rPr lang="nb-NO" sz="1100" err="1" smtClean="0">
                <a:solidFill>
                  <a:schemeClr val="tx1"/>
                </a:solidFill>
              </a:rPr>
              <a:t>regulerkraftmarked</a:t>
            </a:r>
            <a:endParaRPr lang="nb-NO" sz="1100">
              <a:solidFill>
                <a:schemeClr val="tx1"/>
              </a:solidFill>
            </a:endParaRPr>
          </a:p>
          <a:p>
            <a:endParaRPr lang="nb-NO">
              <a:solidFill>
                <a:schemeClr val="tx1"/>
              </a:solidFill>
            </a:endParaRPr>
          </a:p>
        </p:txBody>
      </p:sp>
      <p:sp>
        <p:nvSpPr>
          <p:cNvPr id="253" name="Rektangel 252"/>
          <p:cNvSpPr/>
          <p:nvPr/>
        </p:nvSpPr>
        <p:spPr>
          <a:xfrm>
            <a:off x="316992" y="4312291"/>
            <a:ext cx="2199400" cy="1022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>
                <a:solidFill>
                  <a:schemeClr val="tx1"/>
                </a:solidFill>
              </a:rPr>
              <a:t>Bedre utnyttelse av nett og produksjon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smtClean="0">
                <a:solidFill>
                  <a:schemeClr val="tx1"/>
                </a:solidFill>
              </a:rPr>
              <a:t>Besluttet 5 nordiske nettinvesteringer</a:t>
            </a:r>
          </a:p>
        </p:txBody>
      </p:sp>
      <p:sp>
        <p:nvSpPr>
          <p:cNvPr id="254" name="Rektangel 253"/>
          <p:cNvSpPr/>
          <p:nvPr/>
        </p:nvSpPr>
        <p:spPr>
          <a:xfrm>
            <a:off x="316992" y="5462754"/>
            <a:ext cx="2199400" cy="1022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smtClean="0">
                <a:solidFill>
                  <a:schemeClr val="tx1"/>
                </a:solidFill>
              </a:rPr>
              <a:t>Ambisiøse </a:t>
            </a:r>
            <a:r>
              <a:rPr lang="nb-NO" sz="1100">
                <a:solidFill>
                  <a:schemeClr val="tx1"/>
                </a:solidFill>
              </a:rPr>
              <a:t>klimamål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smtClean="0">
                <a:solidFill>
                  <a:schemeClr val="tx1"/>
                </a:solidFill>
              </a:rPr>
              <a:t>Omfattende </a:t>
            </a:r>
            <a:r>
              <a:rPr lang="nb-NO" sz="1100">
                <a:solidFill>
                  <a:schemeClr val="tx1"/>
                </a:solidFill>
              </a:rPr>
              <a:t>nettinvesteringer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 smtClean="0">
                <a:solidFill>
                  <a:schemeClr val="tx1"/>
                </a:solidFill>
              </a:rPr>
              <a:t>Europeisk </a:t>
            </a:r>
            <a:r>
              <a:rPr lang="nb-NO" sz="1100">
                <a:solidFill>
                  <a:schemeClr val="tx1"/>
                </a:solidFill>
              </a:rPr>
              <a:t>markedsintegrasjon</a:t>
            </a:r>
            <a:endParaRPr lang="nb-NO" sz="1100" smtClean="0">
              <a:solidFill>
                <a:schemeClr val="tx1"/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127" name="Tittel 1"/>
          <p:cNvSpPr txBox="1">
            <a:spLocks/>
          </p:cNvSpPr>
          <p:nvPr/>
        </p:nvSpPr>
        <p:spPr>
          <a:xfrm>
            <a:off x="1043608" y="588914"/>
            <a:ext cx="7308690" cy="984885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rgbClr val="4140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/>
              <a:t>Norge og Norden har vært pilot for europeisk markedsutvikling</a:t>
            </a:r>
          </a:p>
        </p:txBody>
      </p:sp>
    </p:spTree>
    <p:extLst>
      <p:ext uri="{BB962C8B-B14F-4D97-AF65-F5344CB8AC3E}">
        <p14:creationId xmlns:p14="http://schemas.microsoft.com/office/powerpoint/2010/main" val="5165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grpSp>
        <p:nvGrpSpPr>
          <p:cNvPr id="5" name="Gruppe 146"/>
          <p:cNvGrpSpPr>
            <a:grpSpLocks/>
          </p:cNvGrpSpPr>
          <p:nvPr/>
        </p:nvGrpSpPr>
        <p:grpSpPr bwMode="auto">
          <a:xfrm>
            <a:off x="3214313" y="1981815"/>
            <a:ext cx="2767920" cy="2457449"/>
            <a:chOff x="577850" y="1758672"/>
            <a:chExt cx="3130021" cy="274320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577850" y="1758672"/>
              <a:ext cx="3130021" cy="2743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dirty="0">
                <a:latin typeface="Trebuchet MS" pitchFamily="34" charset="0"/>
              </a:endParaRPr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877094" y="1828809"/>
              <a:ext cx="2760266" cy="2640013"/>
              <a:chOff x="1219" y="1447"/>
              <a:chExt cx="1853" cy="1865"/>
            </a:xfrm>
          </p:grpSpPr>
          <p:grpSp>
            <p:nvGrpSpPr>
              <p:cNvPr id="20" name="Group 5"/>
              <p:cNvGrpSpPr>
                <a:grpSpLocks/>
              </p:cNvGrpSpPr>
              <p:nvPr/>
            </p:nvGrpSpPr>
            <p:grpSpPr bwMode="auto">
              <a:xfrm>
                <a:off x="1372" y="2959"/>
                <a:ext cx="577" cy="353"/>
                <a:chOff x="4843" y="3260"/>
                <a:chExt cx="232" cy="145"/>
              </a:xfrm>
            </p:grpSpPr>
            <p:sp>
              <p:nvSpPr>
                <p:cNvPr id="47" name="Freeform 6"/>
                <p:cNvSpPr>
                  <a:spLocks/>
                </p:cNvSpPr>
                <p:nvPr/>
              </p:nvSpPr>
              <p:spPr bwMode="auto">
                <a:xfrm>
                  <a:off x="4843" y="3290"/>
                  <a:ext cx="95" cy="96"/>
                </a:xfrm>
                <a:custGeom>
                  <a:avLst/>
                  <a:gdLst>
                    <a:gd name="T0" fmla="*/ 0 w 191"/>
                    <a:gd name="T1" fmla="*/ 1 h 192"/>
                    <a:gd name="T2" fmla="*/ 0 w 191"/>
                    <a:gd name="T3" fmla="*/ 1 h 192"/>
                    <a:gd name="T4" fmla="*/ 0 w 191"/>
                    <a:gd name="T5" fmla="*/ 1 h 192"/>
                    <a:gd name="T6" fmla="*/ 0 w 191"/>
                    <a:gd name="T7" fmla="*/ 1 h 192"/>
                    <a:gd name="T8" fmla="*/ 0 w 191"/>
                    <a:gd name="T9" fmla="*/ 1 h 192"/>
                    <a:gd name="T10" fmla="*/ 0 w 191"/>
                    <a:gd name="T11" fmla="*/ 1 h 192"/>
                    <a:gd name="T12" fmla="*/ 0 w 191"/>
                    <a:gd name="T13" fmla="*/ 1 h 192"/>
                    <a:gd name="T14" fmla="*/ 0 w 191"/>
                    <a:gd name="T15" fmla="*/ 1 h 192"/>
                    <a:gd name="T16" fmla="*/ 0 w 191"/>
                    <a:gd name="T17" fmla="*/ 1 h 192"/>
                    <a:gd name="T18" fmla="*/ 0 w 191"/>
                    <a:gd name="T19" fmla="*/ 1 h 192"/>
                    <a:gd name="T20" fmla="*/ 0 w 191"/>
                    <a:gd name="T21" fmla="*/ 1 h 192"/>
                    <a:gd name="T22" fmla="*/ 0 w 191"/>
                    <a:gd name="T23" fmla="*/ 1 h 192"/>
                    <a:gd name="T24" fmla="*/ 0 w 191"/>
                    <a:gd name="T25" fmla="*/ 1 h 192"/>
                    <a:gd name="T26" fmla="*/ 0 w 191"/>
                    <a:gd name="T27" fmla="*/ 1 h 192"/>
                    <a:gd name="T28" fmla="*/ 0 w 191"/>
                    <a:gd name="T29" fmla="*/ 1 h 192"/>
                    <a:gd name="T30" fmla="*/ 0 w 191"/>
                    <a:gd name="T31" fmla="*/ 1 h 192"/>
                    <a:gd name="T32" fmla="*/ 0 w 191"/>
                    <a:gd name="T33" fmla="*/ 1 h 192"/>
                    <a:gd name="T34" fmla="*/ 0 w 191"/>
                    <a:gd name="T35" fmla="*/ 1 h 192"/>
                    <a:gd name="T36" fmla="*/ 0 w 191"/>
                    <a:gd name="T37" fmla="*/ 1 h 192"/>
                    <a:gd name="T38" fmla="*/ 0 w 191"/>
                    <a:gd name="T39" fmla="*/ 1 h 192"/>
                    <a:gd name="T40" fmla="*/ 0 w 191"/>
                    <a:gd name="T41" fmla="*/ 1 h 192"/>
                    <a:gd name="T42" fmla="*/ 0 w 191"/>
                    <a:gd name="T43" fmla="*/ 1 h 192"/>
                    <a:gd name="T44" fmla="*/ 0 w 191"/>
                    <a:gd name="T45" fmla="*/ 1 h 192"/>
                    <a:gd name="T46" fmla="*/ 0 w 191"/>
                    <a:gd name="T47" fmla="*/ 1 h 192"/>
                    <a:gd name="T48" fmla="*/ 0 w 191"/>
                    <a:gd name="T49" fmla="*/ 0 h 192"/>
                    <a:gd name="T50" fmla="*/ 0 w 191"/>
                    <a:gd name="T51" fmla="*/ 1 h 192"/>
                    <a:gd name="T52" fmla="*/ 0 w 191"/>
                    <a:gd name="T53" fmla="*/ 1 h 192"/>
                    <a:gd name="T54" fmla="*/ 0 w 191"/>
                    <a:gd name="T55" fmla="*/ 1 h 192"/>
                    <a:gd name="T56" fmla="*/ 0 w 191"/>
                    <a:gd name="T57" fmla="*/ 1 h 192"/>
                    <a:gd name="T58" fmla="*/ 0 w 191"/>
                    <a:gd name="T59" fmla="*/ 1 h 192"/>
                    <a:gd name="T60" fmla="*/ 0 w 191"/>
                    <a:gd name="T61" fmla="*/ 1 h 192"/>
                    <a:gd name="T62" fmla="*/ 0 w 191"/>
                    <a:gd name="T63" fmla="*/ 1 h 192"/>
                    <a:gd name="T64" fmla="*/ 0 w 191"/>
                    <a:gd name="T65" fmla="*/ 1 h 192"/>
                    <a:gd name="T66" fmla="*/ 0 w 191"/>
                    <a:gd name="T67" fmla="*/ 1 h 192"/>
                    <a:gd name="T68" fmla="*/ 0 w 191"/>
                    <a:gd name="T69" fmla="*/ 1 h 192"/>
                    <a:gd name="T70" fmla="*/ 0 w 191"/>
                    <a:gd name="T71" fmla="*/ 1 h 192"/>
                    <a:gd name="T72" fmla="*/ 0 w 191"/>
                    <a:gd name="T73" fmla="*/ 1 h 192"/>
                    <a:gd name="T74" fmla="*/ 0 w 191"/>
                    <a:gd name="T75" fmla="*/ 1 h 192"/>
                    <a:gd name="T76" fmla="*/ 0 w 191"/>
                    <a:gd name="T77" fmla="*/ 1 h 192"/>
                    <a:gd name="T78" fmla="*/ 0 w 191"/>
                    <a:gd name="T79" fmla="*/ 1 h 192"/>
                    <a:gd name="T80" fmla="*/ 0 w 191"/>
                    <a:gd name="T81" fmla="*/ 1 h 192"/>
                    <a:gd name="T82" fmla="*/ 0 w 191"/>
                    <a:gd name="T83" fmla="*/ 1 h 192"/>
                    <a:gd name="T84" fmla="*/ 0 w 191"/>
                    <a:gd name="T85" fmla="*/ 1 h 192"/>
                    <a:gd name="T86" fmla="*/ 0 w 191"/>
                    <a:gd name="T87" fmla="*/ 1 h 192"/>
                    <a:gd name="T88" fmla="*/ 0 w 191"/>
                    <a:gd name="T89" fmla="*/ 1 h 192"/>
                    <a:gd name="T90" fmla="*/ 0 w 191"/>
                    <a:gd name="T91" fmla="*/ 1 h 192"/>
                    <a:gd name="T92" fmla="*/ 0 w 191"/>
                    <a:gd name="T93" fmla="*/ 1 h 192"/>
                    <a:gd name="T94" fmla="*/ 0 w 191"/>
                    <a:gd name="T95" fmla="*/ 1 h 192"/>
                    <a:gd name="T96" fmla="*/ 0 w 191"/>
                    <a:gd name="T97" fmla="*/ 1 h 192"/>
                    <a:gd name="T98" fmla="*/ 0 w 191"/>
                    <a:gd name="T99" fmla="*/ 1 h 192"/>
                    <a:gd name="T100" fmla="*/ 0 w 191"/>
                    <a:gd name="T101" fmla="*/ 1 h 192"/>
                    <a:gd name="T102" fmla="*/ 0 w 191"/>
                    <a:gd name="T103" fmla="*/ 1 h 192"/>
                    <a:gd name="T104" fmla="*/ 0 w 191"/>
                    <a:gd name="T105" fmla="*/ 1 h 19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1"/>
                    <a:gd name="T160" fmla="*/ 0 h 192"/>
                    <a:gd name="T161" fmla="*/ 191 w 191"/>
                    <a:gd name="T162" fmla="*/ 192 h 19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1" h="192">
                      <a:moveTo>
                        <a:pt x="14" y="164"/>
                      </a:moveTo>
                      <a:lnTo>
                        <a:pt x="24" y="178"/>
                      </a:lnTo>
                      <a:lnTo>
                        <a:pt x="45" y="178"/>
                      </a:lnTo>
                      <a:lnTo>
                        <a:pt x="65" y="183"/>
                      </a:lnTo>
                      <a:lnTo>
                        <a:pt x="80" y="192"/>
                      </a:lnTo>
                      <a:lnTo>
                        <a:pt x="96" y="192"/>
                      </a:lnTo>
                      <a:lnTo>
                        <a:pt x="86" y="180"/>
                      </a:lnTo>
                      <a:lnTo>
                        <a:pt x="93" y="164"/>
                      </a:lnTo>
                      <a:lnTo>
                        <a:pt x="103" y="146"/>
                      </a:lnTo>
                      <a:lnTo>
                        <a:pt x="108" y="126"/>
                      </a:lnTo>
                      <a:lnTo>
                        <a:pt x="131" y="113"/>
                      </a:lnTo>
                      <a:lnTo>
                        <a:pt x="149" y="105"/>
                      </a:lnTo>
                      <a:lnTo>
                        <a:pt x="147" y="94"/>
                      </a:lnTo>
                      <a:lnTo>
                        <a:pt x="147" y="74"/>
                      </a:lnTo>
                      <a:lnTo>
                        <a:pt x="152" y="65"/>
                      </a:lnTo>
                      <a:lnTo>
                        <a:pt x="170" y="64"/>
                      </a:lnTo>
                      <a:lnTo>
                        <a:pt x="177" y="68"/>
                      </a:lnTo>
                      <a:lnTo>
                        <a:pt x="191" y="54"/>
                      </a:lnTo>
                      <a:lnTo>
                        <a:pt x="186" y="41"/>
                      </a:lnTo>
                      <a:lnTo>
                        <a:pt x="177" y="40"/>
                      </a:lnTo>
                      <a:lnTo>
                        <a:pt x="159" y="40"/>
                      </a:lnTo>
                      <a:lnTo>
                        <a:pt x="152" y="40"/>
                      </a:lnTo>
                      <a:lnTo>
                        <a:pt x="147" y="22"/>
                      </a:lnTo>
                      <a:lnTo>
                        <a:pt x="149" y="5"/>
                      </a:lnTo>
                      <a:lnTo>
                        <a:pt x="137" y="0"/>
                      </a:lnTo>
                      <a:lnTo>
                        <a:pt x="131" y="6"/>
                      </a:lnTo>
                      <a:lnTo>
                        <a:pt x="103" y="2"/>
                      </a:lnTo>
                      <a:lnTo>
                        <a:pt x="96" y="7"/>
                      </a:lnTo>
                      <a:lnTo>
                        <a:pt x="103" y="24"/>
                      </a:lnTo>
                      <a:lnTo>
                        <a:pt x="100" y="40"/>
                      </a:lnTo>
                      <a:lnTo>
                        <a:pt x="87" y="29"/>
                      </a:lnTo>
                      <a:lnTo>
                        <a:pt x="82" y="19"/>
                      </a:lnTo>
                      <a:lnTo>
                        <a:pt x="65" y="20"/>
                      </a:lnTo>
                      <a:lnTo>
                        <a:pt x="59" y="30"/>
                      </a:lnTo>
                      <a:lnTo>
                        <a:pt x="54" y="34"/>
                      </a:lnTo>
                      <a:lnTo>
                        <a:pt x="54" y="48"/>
                      </a:lnTo>
                      <a:lnTo>
                        <a:pt x="51" y="46"/>
                      </a:lnTo>
                      <a:lnTo>
                        <a:pt x="37" y="29"/>
                      </a:lnTo>
                      <a:lnTo>
                        <a:pt x="28" y="22"/>
                      </a:lnTo>
                      <a:lnTo>
                        <a:pt x="19" y="26"/>
                      </a:lnTo>
                      <a:lnTo>
                        <a:pt x="21" y="36"/>
                      </a:lnTo>
                      <a:lnTo>
                        <a:pt x="21" y="41"/>
                      </a:lnTo>
                      <a:lnTo>
                        <a:pt x="8" y="46"/>
                      </a:lnTo>
                      <a:lnTo>
                        <a:pt x="8" y="60"/>
                      </a:lnTo>
                      <a:lnTo>
                        <a:pt x="19" y="74"/>
                      </a:lnTo>
                      <a:lnTo>
                        <a:pt x="19" y="84"/>
                      </a:lnTo>
                      <a:lnTo>
                        <a:pt x="14" y="94"/>
                      </a:lnTo>
                      <a:lnTo>
                        <a:pt x="0" y="103"/>
                      </a:lnTo>
                      <a:lnTo>
                        <a:pt x="1" y="113"/>
                      </a:lnTo>
                      <a:lnTo>
                        <a:pt x="15" y="123"/>
                      </a:lnTo>
                      <a:lnTo>
                        <a:pt x="21" y="133"/>
                      </a:lnTo>
                      <a:lnTo>
                        <a:pt x="19" y="153"/>
                      </a:lnTo>
                      <a:lnTo>
                        <a:pt x="14" y="16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48" name="Freeform 7"/>
                <p:cNvSpPr>
                  <a:spLocks/>
                </p:cNvSpPr>
                <p:nvPr/>
              </p:nvSpPr>
              <p:spPr bwMode="auto">
                <a:xfrm>
                  <a:off x="4862" y="3260"/>
                  <a:ext cx="73" cy="37"/>
                </a:xfrm>
                <a:custGeom>
                  <a:avLst/>
                  <a:gdLst>
                    <a:gd name="T0" fmla="*/ 0 w 146"/>
                    <a:gd name="T1" fmla="*/ 1 h 73"/>
                    <a:gd name="T2" fmla="*/ 1 w 146"/>
                    <a:gd name="T3" fmla="*/ 1 h 73"/>
                    <a:gd name="T4" fmla="*/ 1 w 146"/>
                    <a:gd name="T5" fmla="*/ 1 h 73"/>
                    <a:gd name="T6" fmla="*/ 1 w 146"/>
                    <a:gd name="T7" fmla="*/ 1 h 73"/>
                    <a:gd name="T8" fmla="*/ 1 w 146"/>
                    <a:gd name="T9" fmla="*/ 1 h 73"/>
                    <a:gd name="T10" fmla="*/ 1 w 146"/>
                    <a:gd name="T11" fmla="*/ 1 h 73"/>
                    <a:gd name="T12" fmla="*/ 1 w 146"/>
                    <a:gd name="T13" fmla="*/ 1 h 73"/>
                    <a:gd name="T14" fmla="*/ 1 w 146"/>
                    <a:gd name="T15" fmla="*/ 1 h 73"/>
                    <a:gd name="T16" fmla="*/ 1 w 146"/>
                    <a:gd name="T17" fmla="*/ 0 h 73"/>
                    <a:gd name="T18" fmla="*/ 1 w 146"/>
                    <a:gd name="T19" fmla="*/ 1 h 73"/>
                    <a:gd name="T20" fmla="*/ 1 w 146"/>
                    <a:gd name="T21" fmla="*/ 1 h 73"/>
                    <a:gd name="T22" fmla="*/ 1 w 146"/>
                    <a:gd name="T23" fmla="*/ 1 h 73"/>
                    <a:gd name="T24" fmla="*/ 1 w 146"/>
                    <a:gd name="T25" fmla="*/ 1 h 73"/>
                    <a:gd name="T26" fmla="*/ 1 w 146"/>
                    <a:gd name="T27" fmla="*/ 1 h 73"/>
                    <a:gd name="T28" fmla="*/ 0 w 146"/>
                    <a:gd name="T29" fmla="*/ 1 h 73"/>
                    <a:gd name="T30" fmla="*/ 0 w 146"/>
                    <a:gd name="T31" fmla="*/ 1 h 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6"/>
                    <a:gd name="T49" fmla="*/ 0 h 73"/>
                    <a:gd name="T50" fmla="*/ 146 w 146"/>
                    <a:gd name="T51" fmla="*/ 73 h 7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6" h="73">
                      <a:moveTo>
                        <a:pt x="0" y="71"/>
                      </a:moveTo>
                      <a:lnTo>
                        <a:pt x="13" y="73"/>
                      </a:lnTo>
                      <a:lnTo>
                        <a:pt x="27" y="65"/>
                      </a:lnTo>
                      <a:lnTo>
                        <a:pt x="42" y="51"/>
                      </a:lnTo>
                      <a:lnTo>
                        <a:pt x="81" y="51"/>
                      </a:lnTo>
                      <a:lnTo>
                        <a:pt x="116" y="45"/>
                      </a:lnTo>
                      <a:lnTo>
                        <a:pt x="137" y="33"/>
                      </a:lnTo>
                      <a:lnTo>
                        <a:pt x="142" y="17"/>
                      </a:lnTo>
                      <a:lnTo>
                        <a:pt x="146" y="0"/>
                      </a:lnTo>
                      <a:lnTo>
                        <a:pt x="120" y="10"/>
                      </a:lnTo>
                      <a:lnTo>
                        <a:pt x="70" y="28"/>
                      </a:lnTo>
                      <a:lnTo>
                        <a:pt x="56" y="30"/>
                      </a:lnTo>
                      <a:lnTo>
                        <a:pt x="42" y="40"/>
                      </a:lnTo>
                      <a:lnTo>
                        <a:pt x="13" y="44"/>
                      </a:lnTo>
                      <a:lnTo>
                        <a:pt x="0" y="48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49" name="Freeform 8"/>
                <p:cNvSpPr>
                  <a:spLocks/>
                </p:cNvSpPr>
                <p:nvPr/>
              </p:nvSpPr>
              <p:spPr bwMode="auto">
                <a:xfrm>
                  <a:off x="4900" y="3350"/>
                  <a:ext cx="31" cy="30"/>
                </a:xfrm>
                <a:custGeom>
                  <a:avLst/>
                  <a:gdLst>
                    <a:gd name="T0" fmla="*/ 1 w 61"/>
                    <a:gd name="T1" fmla="*/ 0 h 61"/>
                    <a:gd name="T2" fmla="*/ 1 w 61"/>
                    <a:gd name="T3" fmla="*/ 0 h 61"/>
                    <a:gd name="T4" fmla="*/ 1 w 61"/>
                    <a:gd name="T5" fmla="*/ 0 h 61"/>
                    <a:gd name="T6" fmla="*/ 1 w 61"/>
                    <a:gd name="T7" fmla="*/ 0 h 61"/>
                    <a:gd name="T8" fmla="*/ 1 w 61"/>
                    <a:gd name="T9" fmla="*/ 0 h 61"/>
                    <a:gd name="T10" fmla="*/ 1 w 61"/>
                    <a:gd name="T11" fmla="*/ 0 h 61"/>
                    <a:gd name="T12" fmla="*/ 1 w 61"/>
                    <a:gd name="T13" fmla="*/ 0 h 61"/>
                    <a:gd name="T14" fmla="*/ 1 w 61"/>
                    <a:gd name="T15" fmla="*/ 0 h 61"/>
                    <a:gd name="T16" fmla="*/ 0 w 61"/>
                    <a:gd name="T17" fmla="*/ 0 h 61"/>
                    <a:gd name="T18" fmla="*/ 1 w 61"/>
                    <a:gd name="T19" fmla="*/ 0 h 61"/>
                    <a:gd name="T20" fmla="*/ 1 w 61"/>
                    <a:gd name="T21" fmla="*/ 0 h 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61"/>
                    <a:gd name="T35" fmla="*/ 61 w 61"/>
                    <a:gd name="T36" fmla="*/ 61 h 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61">
                      <a:moveTo>
                        <a:pt x="19" y="0"/>
                      </a:moveTo>
                      <a:lnTo>
                        <a:pt x="59" y="22"/>
                      </a:lnTo>
                      <a:lnTo>
                        <a:pt x="61" y="31"/>
                      </a:lnTo>
                      <a:lnTo>
                        <a:pt x="47" y="43"/>
                      </a:lnTo>
                      <a:lnTo>
                        <a:pt x="33" y="51"/>
                      </a:lnTo>
                      <a:lnTo>
                        <a:pt x="37" y="61"/>
                      </a:lnTo>
                      <a:lnTo>
                        <a:pt x="19" y="58"/>
                      </a:lnTo>
                      <a:lnTo>
                        <a:pt x="1" y="43"/>
                      </a:lnTo>
                      <a:lnTo>
                        <a:pt x="0" y="31"/>
                      </a:lnTo>
                      <a:lnTo>
                        <a:pt x="7" y="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50" name="Freeform 9"/>
                <p:cNvSpPr>
                  <a:spLocks/>
                </p:cNvSpPr>
                <p:nvPr/>
              </p:nvSpPr>
              <p:spPr bwMode="auto">
                <a:xfrm>
                  <a:off x="4938" y="3341"/>
                  <a:ext cx="47" cy="45"/>
                </a:xfrm>
                <a:custGeom>
                  <a:avLst/>
                  <a:gdLst>
                    <a:gd name="T0" fmla="*/ 1 w 93"/>
                    <a:gd name="T1" fmla="*/ 0 h 89"/>
                    <a:gd name="T2" fmla="*/ 1 w 93"/>
                    <a:gd name="T3" fmla="*/ 1 h 89"/>
                    <a:gd name="T4" fmla="*/ 1 w 93"/>
                    <a:gd name="T5" fmla="*/ 1 h 89"/>
                    <a:gd name="T6" fmla="*/ 1 w 93"/>
                    <a:gd name="T7" fmla="*/ 1 h 89"/>
                    <a:gd name="T8" fmla="*/ 1 w 93"/>
                    <a:gd name="T9" fmla="*/ 1 h 89"/>
                    <a:gd name="T10" fmla="*/ 1 w 93"/>
                    <a:gd name="T11" fmla="*/ 1 h 89"/>
                    <a:gd name="T12" fmla="*/ 1 w 93"/>
                    <a:gd name="T13" fmla="*/ 1 h 89"/>
                    <a:gd name="T14" fmla="*/ 1 w 93"/>
                    <a:gd name="T15" fmla="*/ 1 h 89"/>
                    <a:gd name="T16" fmla="*/ 1 w 93"/>
                    <a:gd name="T17" fmla="*/ 1 h 89"/>
                    <a:gd name="T18" fmla="*/ 1 w 93"/>
                    <a:gd name="T19" fmla="*/ 1 h 89"/>
                    <a:gd name="T20" fmla="*/ 1 w 93"/>
                    <a:gd name="T21" fmla="*/ 1 h 89"/>
                    <a:gd name="T22" fmla="*/ 0 w 93"/>
                    <a:gd name="T23" fmla="*/ 1 h 89"/>
                    <a:gd name="T24" fmla="*/ 1 w 93"/>
                    <a:gd name="T25" fmla="*/ 1 h 89"/>
                    <a:gd name="T26" fmla="*/ 1 w 93"/>
                    <a:gd name="T27" fmla="*/ 1 h 89"/>
                    <a:gd name="T28" fmla="*/ 1 w 93"/>
                    <a:gd name="T29" fmla="*/ 1 h 89"/>
                    <a:gd name="T30" fmla="*/ 1 w 93"/>
                    <a:gd name="T31" fmla="*/ 1 h 89"/>
                    <a:gd name="T32" fmla="*/ 1 w 93"/>
                    <a:gd name="T33" fmla="*/ 1 h 89"/>
                    <a:gd name="T34" fmla="*/ 1 w 93"/>
                    <a:gd name="T35" fmla="*/ 1 h 89"/>
                    <a:gd name="T36" fmla="*/ 1 w 9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3"/>
                    <a:gd name="T58" fmla="*/ 0 h 89"/>
                    <a:gd name="T59" fmla="*/ 93 w 93"/>
                    <a:gd name="T60" fmla="*/ 89 h 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3" h="89">
                      <a:moveTo>
                        <a:pt x="88" y="0"/>
                      </a:moveTo>
                      <a:lnTo>
                        <a:pt x="93" y="5"/>
                      </a:lnTo>
                      <a:lnTo>
                        <a:pt x="88" y="9"/>
                      </a:lnTo>
                      <a:lnTo>
                        <a:pt x="93" y="19"/>
                      </a:lnTo>
                      <a:lnTo>
                        <a:pt x="86" y="32"/>
                      </a:lnTo>
                      <a:lnTo>
                        <a:pt x="72" y="40"/>
                      </a:lnTo>
                      <a:lnTo>
                        <a:pt x="77" y="50"/>
                      </a:lnTo>
                      <a:lnTo>
                        <a:pt x="72" y="58"/>
                      </a:lnTo>
                      <a:lnTo>
                        <a:pt x="77" y="67"/>
                      </a:lnTo>
                      <a:lnTo>
                        <a:pt x="60" y="89"/>
                      </a:lnTo>
                      <a:lnTo>
                        <a:pt x="21" y="67"/>
                      </a:lnTo>
                      <a:lnTo>
                        <a:pt x="0" y="56"/>
                      </a:lnTo>
                      <a:lnTo>
                        <a:pt x="12" y="50"/>
                      </a:lnTo>
                      <a:lnTo>
                        <a:pt x="12" y="36"/>
                      </a:lnTo>
                      <a:lnTo>
                        <a:pt x="37" y="23"/>
                      </a:lnTo>
                      <a:lnTo>
                        <a:pt x="49" y="27"/>
                      </a:lnTo>
                      <a:lnTo>
                        <a:pt x="60" y="23"/>
                      </a:lnTo>
                      <a:lnTo>
                        <a:pt x="81" y="1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51" name="Freeform 10"/>
                <p:cNvSpPr>
                  <a:spLocks/>
                </p:cNvSpPr>
                <p:nvPr/>
              </p:nvSpPr>
              <p:spPr bwMode="auto">
                <a:xfrm>
                  <a:off x="4933" y="3387"/>
                  <a:ext cx="19" cy="18"/>
                </a:xfrm>
                <a:custGeom>
                  <a:avLst/>
                  <a:gdLst>
                    <a:gd name="T0" fmla="*/ 0 w 37"/>
                    <a:gd name="T1" fmla="*/ 0 h 37"/>
                    <a:gd name="T2" fmla="*/ 1 w 37"/>
                    <a:gd name="T3" fmla="*/ 0 h 37"/>
                    <a:gd name="T4" fmla="*/ 1 w 37"/>
                    <a:gd name="T5" fmla="*/ 0 h 37"/>
                    <a:gd name="T6" fmla="*/ 1 w 37"/>
                    <a:gd name="T7" fmla="*/ 0 h 37"/>
                    <a:gd name="T8" fmla="*/ 1 w 37"/>
                    <a:gd name="T9" fmla="*/ 0 h 37"/>
                    <a:gd name="T10" fmla="*/ 1 w 37"/>
                    <a:gd name="T11" fmla="*/ 0 h 37"/>
                    <a:gd name="T12" fmla="*/ 1 w 37"/>
                    <a:gd name="T13" fmla="*/ 0 h 37"/>
                    <a:gd name="T14" fmla="*/ 0 w 37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37"/>
                    <a:gd name="T26" fmla="*/ 37 w 37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37">
                      <a:moveTo>
                        <a:pt x="0" y="0"/>
                      </a:moveTo>
                      <a:lnTo>
                        <a:pt x="25" y="6"/>
                      </a:lnTo>
                      <a:lnTo>
                        <a:pt x="34" y="16"/>
                      </a:lnTo>
                      <a:lnTo>
                        <a:pt x="37" y="30"/>
                      </a:lnTo>
                      <a:lnTo>
                        <a:pt x="25" y="37"/>
                      </a:lnTo>
                      <a:lnTo>
                        <a:pt x="6" y="31"/>
                      </a:lnTo>
                      <a:lnTo>
                        <a:pt x="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52" name="Freeform 11"/>
                <p:cNvSpPr>
                  <a:spLocks/>
                </p:cNvSpPr>
                <p:nvPr/>
              </p:nvSpPr>
              <p:spPr bwMode="auto">
                <a:xfrm>
                  <a:off x="5060" y="3382"/>
                  <a:ext cx="15" cy="16"/>
                </a:xfrm>
                <a:custGeom>
                  <a:avLst/>
                  <a:gdLst>
                    <a:gd name="T0" fmla="*/ 1 w 28"/>
                    <a:gd name="T1" fmla="*/ 0 h 31"/>
                    <a:gd name="T2" fmla="*/ 0 w 28"/>
                    <a:gd name="T3" fmla="*/ 1 h 31"/>
                    <a:gd name="T4" fmla="*/ 0 w 28"/>
                    <a:gd name="T5" fmla="*/ 1 h 31"/>
                    <a:gd name="T6" fmla="*/ 1 w 28"/>
                    <a:gd name="T7" fmla="*/ 1 h 31"/>
                    <a:gd name="T8" fmla="*/ 1 w 28"/>
                    <a:gd name="T9" fmla="*/ 1 h 31"/>
                    <a:gd name="T10" fmla="*/ 1 w 28"/>
                    <a:gd name="T11" fmla="*/ 0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31"/>
                    <a:gd name="T20" fmla="*/ 28 w 28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31">
                      <a:moveTo>
                        <a:pt x="9" y="0"/>
                      </a:move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19" y="31"/>
                      </a:lnTo>
                      <a:lnTo>
                        <a:pt x="28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21" name="Group 12"/>
              <p:cNvGrpSpPr>
                <a:grpSpLocks/>
              </p:cNvGrpSpPr>
              <p:nvPr/>
            </p:nvGrpSpPr>
            <p:grpSpPr bwMode="auto">
              <a:xfrm>
                <a:off x="2254" y="1627"/>
                <a:ext cx="764" cy="1189"/>
                <a:chOff x="5227" y="2691"/>
                <a:chExt cx="309" cy="483"/>
              </a:xfrm>
            </p:grpSpPr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5227" y="3145"/>
                  <a:ext cx="19" cy="1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0 w 37"/>
                    <a:gd name="T5" fmla="*/ 0 h 27"/>
                    <a:gd name="T6" fmla="*/ 1 w 37"/>
                    <a:gd name="T7" fmla="*/ 0 h 27"/>
                    <a:gd name="T8" fmla="*/ 1 w 37"/>
                    <a:gd name="T9" fmla="*/ 0 h 27"/>
                    <a:gd name="T10" fmla="*/ 1 w 37"/>
                    <a:gd name="T11" fmla="*/ 0 h 27"/>
                    <a:gd name="T12" fmla="*/ 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2" y="0"/>
                      </a:moveTo>
                      <a:lnTo>
                        <a:pt x="18" y="5"/>
                      </a:lnTo>
                      <a:lnTo>
                        <a:pt x="0" y="17"/>
                      </a:lnTo>
                      <a:lnTo>
                        <a:pt x="4" y="27"/>
                      </a:lnTo>
                      <a:lnTo>
                        <a:pt x="13" y="27"/>
                      </a:lnTo>
                      <a:lnTo>
                        <a:pt x="37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5246" y="2691"/>
                  <a:ext cx="290" cy="483"/>
                </a:xfrm>
                <a:custGeom>
                  <a:avLst/>
                  <a:gdLst>
                    <a:gd name="T0" fmla="*/ 0 w 581"/>
                    <a:gd name="T1" fmla="*/ 1 h 966"/>
                    <a:gd name="T2" fmla="*/ 0 w 581"/>
                    <a:gd name="T3" fmla="*/ 1 h 966"/>
                    <a:gd name="T4" fmla="*/ 0 w 581"/>
                    <a:gd name="T5" fmla="*/ 1 h 966"/>
                    <a:gd name="T6" fmla="*/ 0 w 581"/>
                    <a:gd name="T7" fmla="*/ 1 h 966"/>
                    <a:gd name="T8" fmla="*/ 0 w 581"/>
                    <a:gd name="T9" fmla="*/ 1 h 966"/>
                    <a:gd name="T10" fmla="*/ 0 w 581"/>
                    <a:gd name="T11" fmla="*/ 1 h 966"/>
                    <a:gd name="T12" fmla="*/ 0 w 581"/>
                    <a:gd name="T13" fmla="*/ 1 h 966"/>
                    <a:gd name="T14" fmla="*/ 0 w 581"/>
                    <a:gd name="T15" fmla="*/ 1 h 966"/>
                    <a:gd name="T16" fmla="*/ 0 w 581"/>
                    <a:gd name="T17" fmla="*/ 1 h 966"/>
                    <a:gd name="T18" fmla="*/ 0 w 581"/>
                    <a:gd name="T19" fmla="*/ 1 h 966"/>
                    <a:gd name="T20" fmla="*/ 0 w 581"/>
                    <a:gd name="T21" fmla="*/ 1 h 966"/>
                    <a:gd name="T22" fmla="*/ 0 w 581"/>
                    <a:gd name="T23" fmla="*/ 1 h 966"/>
                    <a:gd name="T24" fmla="*/ 0 w 581"/>
                    <a:gd name="T25" fmla="*/ 1 h 966"/>
                    <a:gd name="T26" fmla="*/ 0 w 581"/>
                    <a:gd name="T27" fmla="*/ 1 h 966"/>
                    <a:gd name="T28" fmla="*/ 0 w 581"/>
                    <a:gd name="T29" fmla="*/ 1 h 966"/>
                    <a:gd name="T30" fmla="*/ 0 w 581"/>
                    <a:gd name="T31" fmla="*/ 1 h 966"/>
                    <a:gd name="T32" fmla="*/ 0 w 581"/>
                    <a:gd name="T33" fmla="*/ 1 h 966"/>
                    <a:gd name="T34" fmla="*/ 0 w 581"/>
                    <a:gd name="T35" fmla="*/ 1 h 966"/>
                    <a:gd name="T36" fmla="*/ 0 w 581"/>
                    <a:gd name="T37" fmla="*/ 1 h 966"/>
                    <a:gd name="T38" fmla="*/ 0 w 581"/>
                    <a:gd name="T39" fmla="*/ 1 h 966"/>
                    <a:gd name="T40" fmla="*/ 0 w 581"/>
                    <a:gd name="T41" fmla="*/ 1 h 966"/>
                    <a:gd name="T42" fmla="*/ 0 w 581"/>
                    <a:gd name="T43" fmla="*/ 1 h 966"/>
                    <a:gd name="T44" fmla="*/ 0 w 581"/>
                    <a:gd name="T45" fmla="*/ 1 h 966"/>
                    <a:gd name="T46" fmla="*/ 0 w 581"/>
                    <a:gd name="T47" fmla="*/ 1 h 966"/>
                    <a:gd name="T48" fmla="*/ 0 w 581"/>
                    <a:gd name="T49" fmla="*/ 1 h 966"/>
                    <a:gd name="T50" fmla="*/ 0 w 581"/>
                    <a:gd name="T51" fmla="*/ 1 h 966"/>
                    <a:gd name="T52" fmla="*/ 0 w 581"/>
                    <a:gd name="T53" fmla="*/ 1 h 966"/>
                    <a:gd name="T54" fmla="*/ 0 w 581"/>
                    <a:gd name="T55" fmla="*/ 1 h 966"/>
                    <a:gd name="T56" fmla="*/ 0 w 581"/>
                    <a:gd name="T57" fmla="*/ 1 h 966"/>
                    <a:gd name="T58" fmla="*/ 0 w 581"/>
                    <a:gd name="T59" fmla="*/ 1 h 966"/>
                    <a:gd name="T60" fmla="*/ 0 w 581"/>
                    <a:gd name="T61" fmla="*/ 1 h 966"/>
                    <a:gd name="T62" fmla="*/ 0 w 581"/>
                    <a:gd name="T63" fmla="*/ 1 h 966"/>
                    <a:gd name="T64" fmla="*/ 0 w 581"/>
                    <a:gd name="T65" fmla="*/ 1 h 966"/>
                    <a:gd name="T66" fmla="*/ 0 w 581"/>
                    <a:gd name="T67" fmla="*/ 1 h 966"/>
                    <a:gd name="T68" fmla="*/ 0 w 581"/>
                    <a:gd name="T69" fmla="*/ 1 h 966"/>
                    <a:gd name="T70" fmla="*/ 0 w 581"/>
                    <a:gd name="T71" fmla="*/ 1 h 966"/>
                    <a:gd name="T72" fmla="*/ 0 w 581"/>
                    <a:gd name="T73" fmla="*/ 1 h 966"/>
                    <a:gd name="T74" fmla="*/ 0 w 581"/>
                    <a:gd name="T75" fmla="*/ 1 h 966"/>
                    <a:gd name="T76" fmla="*/ 0 w 581"/>
                    <a:gd name="T77" fmla="*/ 1 h 966"/>
                    <a:gd name="T78" fmla="*/ 0 w 581"/>
                    <a:gd name="T79" fmla="*/ 1 h 966"/>
                    <a:gd name="T80" fmla="*/ 0 w 581"/>
                    <a:gd name="T81" fmla="*/ 1 h 966"/>
                    <a:gd name="T82" fmla="*/ 0 w 581"/>
                    <a:gd name="T83" fmla="*/ 1 h 966"/>
                    <a:gd name="T84" fmla="*/ 0 w 581"/>
                    <a:gd name="T85" fmla="*/ 1 h 966"/>
                    <a:gd name="T86" fmla="*/ 0 w 581"/>
                    <a:gd name="T87" fmla="*/ 1 h 966"/>
                    <a:gd name="T88" fmla="*/ 0 w 581"/>
                    <a:gd name="T89" fmla="*/ 1 h 966"/>
                    <a:gd name="T90" fmla="*/ 0 w 581"/>
                    <a:gd name="T91" fmla="*/ 1 h 966"/>
                    <a:gd name="T92" fmla="*/ 0 w 581"/>
                    <a:gd name="T93" fmla="*/ 1 h 966"/>
                    <a:gd name="T94" fmla="*/ 0 w 581"/>
                    <a:gd name="T95" fmla="*/ 1 h 966"/>
                    <a:gd name="T96" fmla="*/ 0 w 581"/>
                    <a:gd name="T97" fmla="*/ 1 h 966"/>
                    <a:gd name="T98" fmla="*/ 0 w 581"/>
                    <a:gd name="T99" fmla="*/ 1 h 966"/>
                    <a:gd name="T100" fmla="*/ 0 w 581"/>
                    <a:gd name="T101" fmla="*/ 1 h 966"/>
                    <a:gd name="T102" fmla="*/ 0 w 581"/>
                    <a:gd name="T103" fmla="*/ 1 h 966"/>
                    <a:gd name="T104" fmla="*/ 0 w 581"/>
                    <a:gd name="T105" fmla="*/ 1 h 966"/>
                    <a:gd name="T106" fmla="*/ 0 w 581"/>
                    <a:gd name="T107" fmla="*/ 1 h 9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1"/>
                    <a:gd name="T163" fmla="*/ 0 h 966"/>
                    <a:gd name="T164" fmla="*/ 581 w 581"/>
                    <a:gd name="T165" fmla="*/ 966 h 9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1" h="966">
                      <a:moveTo>
                        <a:pt x="164" y="966"/>
                      </a:moveTo>
                      <a:lnTo>
                        <a:pt x="158" y="933"/>
                      </a:lnTo>
                      <a:lnTo>
                        <a:pt x="139" y="918"/>
                      </a:lnTo>
                      <a:lnTo>
                        <a:pt x="125" y="911"/>
                      </a:lnTo>
                      <a:lnTo>
                        <a:pt x="99" y="904"/>
                      </a:lnTo>
                      <a:lnTo>
                        <a:pt x="79" y="904"/>
                      </a:lnTo>
                      <a:lnTo>
                        <a:pt x="70" y="887"/>
                      </a:lnTo>
                      <a:lnTo>
                        <a:pt x="79" y="827"/>
                      </a:lnTo>
                      <a:lnTo>
                        <a:pt x="76" y="792"/>
                      </a:lnTo>
                      <a:lnTo>
                        <a:pt x="60" y="775"/>
                      </a:lnTo>
                      <a:lnTo>
                        <a:pt x="49" y="768"/>
                      </a:lnTo>
                      <a:lnTo>
                        <a:pt x="55" y="736"/>
                      </a:lnTo>
                      <a:lnTo>
                        <a:pt x="49" y="716"/>
                      </a:lnTo>
                      <a:lnTo>
                        <a:pt x="41" y="700"/>
                      </a:lnTo>
                      <a:lnTo>
                        <a:pt x="55" y="665"/>
                      </a:lnTo>
                      <a:lnTo>
                        <a:pt x="70" y="665"/>
                      </a:lnTo>
                      <a:lnTo>
                        <a:pt x="79" y="658"/>
                      </a:lnTo>
                      <a:lnTo>
                        <a:pt x="85" y="634"/>
                      </a:lnTo>
                      <a:lnTo>
                        <a:pt x="114" y="614"/>
                      </a:lnTo>
                      <a:lnTo>
                        <a:pt x="142" y="594"/>
                      </a:lnTo>
                      <a:lnTo>
                        <a:pt x="148" y="570"/>
                      </a:lnTo>
                      <a:lnTo>
                        <a:pt x="183" y="546"/>
                      </a:lnTo>
                      <a:lnTo>
                        <a:pt x="218" y="518"/>
                      </a:lnTo>
                      <a:lnTo>
                        <a:pt x="213" y="507"/>
                      </a:lnTo>
                      <a:lnTo>
                        <a:pt x="213" y="491"/>
                      </a:lnTo>
                      <a:lnTo>
                        <a:pt x="237" y="478"/>
                      </a:lnTo>
                      <a:lnTo>
                        <a:pt x="246" y="474"/>
                      </a:lnTo>
                      <a:lnTo>
                        <a:pt x="241" y="452"/>
                      </a:lnTo>
                      <a:lnTo>
                        <a:pt x="241" y="428"/>
                      </a:lnTo>
                      <a:lnTo>
                        <a:pt x="232" y="423"/>
                      </a:lnTo>
                      <a:lnTo>
                        <a:pt x="218" y="428"/>
                      </a:lnTo>
                      <a:lnTo>
                        <a:pt x="202" y="412"/>
                      </a:lnTo>
                      <a:lnTo>
                        <a:pt x="188" y="368"/>
                      </a:lnTo>
                      <a:lnTo>
                        <a:pt x="158" y="336"/>
                      </a:lnTo>
                      <a:lnTo>
                        <a:pt x="169" y="292"/>
                      </a:lnTo>
                      <a:lnTo>
                        <a:pt x="164" y="272"/>
                      </a:lnTo>
                      <a:lnTo>
                        <a:pt x="128" y="245"/>
                      </a:lnTo>
                      <a:lnTo>
                        <a:pt x="142" y="210"/>
                      </a:lnTo>
                      <a:lnTo>
                        <a:pt x="134" y="189"/>
                      </a:lnTo>
                      <a:lnTo>
                        <a:pt x="109" y="169"/>
                      </a:lnTo>
                      <a:lnTo>
                        <a:pt x="93" y="182"/>
                      </a:lnTo>
                      <a:lnTo>
                        <a:pt x="41" y="138"/>
                      </a:lnTo>
                      <a:lnTo>
                        <a:pt x="27" y="121"/>
                      </a:lnTo>
                      <a:lnTo>
                        <a:pt x="16" y="106"/>
                      </a:lnTo>
                      <a:lnTo>
                        <a:pt x="0" y="99"/>
                      </a:lnTo>
                      <a:lnTo>
                        <a:pt x="21" y="83"/>
                      </a:lnTo>
                      <a:lnTo>
                        <a:pt x="49" y="83"/>
                      </a:lnTo>
                      <a:lnTo>
                        <a:pt x="65" y="101"/>
                      </a:lnTo>
                      <a:lnTo>
                        <a:pt x="104" y="138"/>
                      </a:lnTo>
                      <a:lnTo>
                        <a:pt x="142" y="117"/>
                      </a:lnTo>
                      <a:lnTo>
                        <a:pt x="169" y="121"/>
                      </a:lnTo>
                      <a:lnTo>
                        <a:pt x="174" y="134"/>
                      </a:lnTo>
                      <a:lnTo>
                        <a:pt x="202" y="138"/>
                      </a:lnTo>
                      <a:lnTo>
                        <a:pt x="213" y="106"/>
                      </a:lnTo>
                      <a:lnTo>
                        <a:pt x="227" y="94"/>
                      </a:lnTo>
                      <a:lnTo>
                        <a:pt x="237" y="83"/>
                      </a:lnTo>
                      <a:lnTo>
                        <a:pt x="237" y="72"/>
                      </a:lnTo>
                      <a:lnTo>
                        <a:pt x="232" y="39"/>
                      </a:lnTo>
                      <a:lnTo>
                        <a:pt x="257" y="19"/>
                      </a:lnTo>
                      <a:lnTo>
                        <a:pt x="272" y="19"/>
                      </a:lnTo>
                      <a:lnTo>
                        <a:pt x="295" y="0"/>
                      </a:lnTo>
                      <a:lnTo>
                        <a:pt x="325" y="28"/>
                      </a:lnTo>
                      <a:lnTo>
                        <a:pt x="336" y="39"/>
                      </a:lnTo>
                      <a:lnTo>
                        <a:pt x="325" y="63"/>
                      </a:lnTo>
                      <a:lnTo>
                        <a:pt x="300" y="79"/>
                      </a:lnTo>
                      <a:lnTo>
                        <a:pt x="281" y="99"/>
                      </a:lnTo>
                      <a:lnTo>
                        <a:pt x="286" y="117"/>
                      </a:lnTo>
                      <a:lnTo>
                        <a:pt x="330" y="90"/>
                      </a:lnTo>
                      <a:lnTo>
                        <a:pt x="330" y="67"/>
                      </a:lnTo>
                      <a:lnTo>
                        <a:pt x="336" y="32"/>
                      </a:lnTo>
                      <a:lnTo>
                        <a:pt x="350" y="24"/>
                      </a:lnTo>
                      <a:lnTo>
                        <a:pt x="365" y="67"/>
                      </a:lnTo>
                      <a:lnTo>
                        <a:pt x="365" y="106"/>
                      </a:lnTo>
                      <a:lnTo>
                        <a:pt x="355" y="121"/>
                      </a:lnTo>
                      <a:lnTo>
                        <a:pt x="355" y="145"/>
                      </a:lnTo>
                      <a:lnTo>
                        <a:pt x="393" y="169"/>
                      </a:lnTo>
                      <a:lnTo>
                        <a:pt x="393" y="185"/>
                      </a:lnTo>
                      <a:lnTo>
                        <a:pt x="420" y="213"/>
                      </a:lnTo>
                      <a:lnTo>
                        <a:pt x="429" y="233"/>
                      </a:lnTo>
                      <a:lnTo>
                        <a:pt x="423" y="281"/>
                      </a:lnTo>
                      <a:lnTo>
                        <a:pt x="439" y="333"/>
                      </a:lnTo>
                      <a:lnTo>
                        <a:pt x="464" y="375"/>
                      </a:lnTo>
                      <a:lnTo>
                        <a:pt x="458" y="439"/>
                      </a:lnTo>
                      <a:lnTo>
                        <a:pt x="478" y="478"/>
                      </a:lnTo>
                      <a:lnTo>
                        <a:pt x="488" y="495"/>
                      </a:lnTo>
                      <a:lnTo>
                        <a:pt x="499" y="553"/>
                      </a:lnTo>
                      <a:lnTo>
                        <a:pt x="508" y="579"/>
                      </a:lnTo>
                      <a:lnTo>
                        <a:pt x="557" y="606"/>
                      </a:lnTo>
                      <a:lnTo>
                        <a:pt x="581" y="630"/>
                      </a:lnTo>
                      <a:lnTo>
                        <a:pt x="581" y="647"/>
                      </a:lnTo>
                      <a:lnTo>
                        <a:pt x="562" y="720"/>
                      </a:lnTo>
                      <a:lnTo>
                        <a:pt x="553" y="727"/>
                      </a:lnTo>
                      <a:lnTo>
                        <a:pt x="562" y="744"/>
                      </a:lnTo>
                      <a:lnTo>
                        <a:pt x="537" y="771"/>
                      </a:lnTo>
                      <a:lnTo>
                        <a:pt x="508" y="784"/>
                      </a:lnTo>
                      <a:lnTo>
                        <a:pt x="508" y="796"/>
                      </a:lnTo>
                      <a:lnTo>
                        <a:pt x="464" y="843"/>
                      </a:lnTo>
                      <a:lnTo>
                        <a:pt x="434" y="854"/>
                      </a:lnTo>
                      <a:lnTo>
                        <a:pt x="429" y="882"/>
                      </a:lnTo>
                      <a:lnTo>
                        <a:pt x="399" y="882"/>
                      </a:lnTo>
                      <a:lnTo>
                        <a:pt x="385" y="891"/>
                      </a:lnTo>
                      <a:lnTo>
                        <a:pt x="355" y="898"/>
                      </a:lnTo>
                      <a:lnTo>
                        <a:pt x="316" y="894"/>
                      </a:lnTo>
                      <a:lnTo>
                        <a:pt x="286" y="915"/>
                      </a:lnTo>
                      <a:lnTo>
                        <a:pt x="251" y="930"/>
                      </a:lnTo>
                      <a:lnTo>
                        <a:pt x="218" y="939"/>
                      </a:lnTo>
                      <a:lnTo>
                        <a:pt x="192" y="954"/>
                      </a:lnTo>
                      <a:lnTo>
                        <a:pt x="164" y="96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22" name="Group 15"/>
              <p:cNvGrpSpPr>
                <a:grpSpLocks/>
              </p:cNvGrpSpPr>
              <p:nvPr/>
            </p:nvGrpSpPr>
            <p:grpSpPr bwMode="auto">
              <a:xfrm>
                <a:off x="1526" y="1685"/>
                <a:ext cx="906" cy="1555"/>
                <a:chOff x="4970" y="2742"/>
                <a:chExt cx="369" cy="636"/>
              </a:xfrm>
            </p:grpSpPr>
            <p:sp>
              <p:nvSpPr>
                <p:cNvPr id="40" name="Freeform 16"/>
                <p:cNvSpPr>
                  <a:spLocks/>
                </p:cNvSpPr>
                <p:nvPr/>
              </p:nvSpPr>
              <p:spPr bwMode="auto">
                <a:xfrm>
                  <a:off x="5117" y="3293"/>
                  <a:ext cx="24" cy="48"/>
                </a:xfrm>
                <a:custGeom>
                  <a:avLst/>
                  <a:gdLst>
                    <a:gd name="T0" fmla="*/ 0 w 49"/>
                    <a:gd name="T1" fmla="*/ 0 h 97"/>
                    <a:gd name="T2" fmla="*/ 0 w 49"/>
                    <a:gd name="T3" fmla="*/ 0 h 97"/>
                    <a:gd name="T4" fmla="*/ 0 w 49"/>
                    <a:gd name="T5" fmla="*/ 0 h 97"/>
                    <a:gd name="T6" fmla="*/ 0 w 49"/>
                    <a:gd name="T7" fmla="*/ 0 h 97"/>
                    <a:gd name="T8" fmla="*/ 0 w 49"/>
                    <a:gd name="T9" fmla="*/ 0 h 97"/>
                    <a:gd name="T10" fmla="*/ 0 w 49"/>
                    <a:gd name="T11" fmla="*/ 0 h 97"/>
                    <a:gd name="T12" fmla="*/ 0 w 49"/>
                    <a:gd name="T13" fmla="*/ 0 h 97"/>
                    <a:gd name="T14" fmla="*/ 0 w 49"/>
                    <a:gd name="T15" fmla="*/ 0 h 97"/>
                    <a:gd name="T16" fmla="*/ 0 w 49"/>
                    <a:gd name="T17" fmla="*/ 0 h 97"/>
                    <a:gd name="T18" fmla="*/ 0 w 49"/>
                    <a:gd name="T19" fmla="*/ 0 h 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"/>
                    <a:gd name="T31" fmla="*/ 0 h 97"/>
                    <a:gd name="T32" fmla="*/ 49 w 49"/>
                    <a:gd name="T33" fmla="*/ 97 h 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" h="97">
                      <a:moveTo>
                        <a:pt x="49" y="0"/>
                      </a:moveTo>
                      <a:lnTo>
                        <a:pt x="48" y="33"/>
                      </a:lnTo>
                      <a:lnTo>
                        <a:pt x="34" y="58"/>
                      </a:lnTo>
                      <a:lnTo>
                        <a:pt x="11" y="75"/>
                      </a:lnTo>
                      <a:lnTo>
                        <a:pt x="16" y="92"/>
                      </a:lnTo>
                      <a:lnTo>
                        <a:pt x="6" y="97"/>
                      </a:lnTo>
                      <a:lnTo>
                        <a:pt x="0" y="76"/>
                      </a:lnTo>
                      <a:lnTo>
                        <a:pt x="9" y="61"/>
                      </a:lnTo>
                      <a:lnTo>
                        <a:pt x="16" y="4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41" name="Freeform 17"/>
                <p:cNvSpPr>
                  <a:spLocks/>
                </p:cNvSpPr>
                <p:nvPr/>
              </p:nvSpPr>
              <p:spPr bwMode="auto">
                <a:xfrm>
                  <a:off x="5172" y="3269"/>
                  <a:ext cx="33" cy="39"/>
                </a:xfrm>
                <a:custGeom>
                  <a:avLst/>
                  <a:gdLst>
                    <a:gd name="T0" fmla="*/ 0 w 67"/>
                    <a:gd name="T1" fmla="*/ 0 h 78"/>
                    <a:gd name="T2" fmla="*/ 0 w 67"/>
                    <a:gd name="T3" fmla="*/ 0 h 78"/>
                    <a:gd name="T4" fmla="*/ 0 w 67"/>
                    <a:gd name="T5" fmla="*/ 1 h 78"/>
                    <a:gd name="T6" fmla="*/ 0 w 67"/>
                    <a:gd name="T7" fmla="*/ 1 h 78"/>
                    <a:gd name="T8" fmla="*/ 0 w 67"/>
                    <a:gd name="T9" fmla="*/ 1 h 78"/>
                    <a:gd name="T10" fmla="*/ 0 w 67"/>
                    <a:gd name="T11" fmla="*/ 1 h 78"/>
                    <a:gd name="T12" fmla="*/ 0 w 67"/>
                    <a:gd name="T13" fmla="*/ 1 h 78"/>
                    <a:gd name="T14" fmla="*/ 0 w 67"/>
                    <a:gd name="T15" fmla="*/ 1 h 78"/>
                    <a:gd name="T16" fmla="*/ 0 w 67"/>
                    <a:gd name="T17" fmla="*/ 1 h 78"/>
                    <a:gd name="T18" fmla="*/ 0 w 67"/>
                    <a:gd name="T19" fmla="*/ 1 h 78"/>
                    <a:gd name="T20" fmla="*/ 0 w 67"/>
                    <a:gd name="T21" fmla="*/ 1 h 78"/>
                    <a:gd name="T22" fmla="*/ 0 w 67"/>
                    <a:gd name="T23" fmla="*/ 0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7"/>
                    <a:gd name="T37" fmla="*/ 0 h 78"/>
                    <a:gd name="T38" fmla="*/ 67 w 67"/>
                    <a:gd name="T39" fmla="*/ 78 h 7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7" h="78">
                      <a:moveTo>
                        <a:pt x="52" y="0"/>
                      </a:moveTo>
                      <a:lnTo>
                        <a:pt x="67" y="0"/>
                      </a:lnTo>
                      <a:lnTo>
                        <a:pt x="49" y="16"/>
                      </a:lnTo>
                      <a:lnTo>
                        <a:pt x="47" y="29"/>
                      </a:lnTo>
                      <a:lnTo>
                        <a:pt x="52" y="44"/>
                      </a:lnTo>
                      <a:lnTo>
                        <a:pt x="35" y="61"/>
                      </a:lnTo>
                      <a:lnTo>
                        <a:pt x="12" y="78"/>
                      </a:lnTo>
                      <a:lnTo>
                        <a:pt x="9" y="61"/>
                      </a:lnTo>
                      <a:lnTo>
                        <a:pt x="0" y="53"/>
                      </a:lnTo>
                      <a:lnTo>
                        <a:pt x="0" y="39"/>
                      </a:lnTo>
                      <a:lnTo>
                        <a:pt x="21" y="2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grpSp>
              <p:nvGrpSpPr>
                <p:cNvPr id="42" name="Group 18"/>
                <p:cNvGrpSpPr>
                  <a:grpSpLocks/>
                </p:cNvGrpSpPr>
                <p:nvPr/>
              </p:nvGrpSpPr>
              <p:grpSpPr bwMode="auto">
                <a:xfrm>
                  <a:off x="4970" y="2742"/>
                  <a:ext cx="369" cy="636"/>
                  <a:chOff x="4970" y="2742"/>
                  <a:chExt cx="369" cy="636"/>
                </a:xfrm>
              </p:grpSpPr>
              <p:sp>
                <p:nvSpPr>
                  <p:cNvPr id="43" name="Freeform 19"/>
                  <p:cNvSpPr>
                    <a:spLocks/>
                  </p:cNvSpPr>
                  <p:nvPr/>
                </p:nvSpPr>
                <p:spPr bwMode="auto">
                  <a:xfrm>
                    <a:off x="4970" y="2742"/>
                    <a:ext cx="369" cy="636"/>
                  </a:xfrm>
                  <a:custGeom>
                    <a:avLst/>
                    <a:gdLst>
                      <a:gd name="T0" fmla="*/ 1 w 737"/>
                      <a:gd name="T1" fmla="*/ 1 h 1271"/>
                      <a:gd name="T2" fmla="*/ 1 w 737"/>
                      <a:gd name="T3" fmla="*/ 1 h 1271"/>
                      <a:gd name="T4" fmla="*/ 1 w 737"/>
                      <a:gd name="T5" fmla="*/ 1 h 1271"/>
                      <a:gd name="T6" fmla="*/ 1 w 737"/>
                      <a:gd name="T7" fmla="*/ 1 h 1271"/>
                      <a:gd name="T8" fmla="*/ 1 w 737"/>
                      <a:gd name="T9" fmla="*/ 1 h 1271"/>
                      <a:gd name="T10" fmla="*/ 1 w 737"/>
                      <a:gd name="T11" fmla="*/ 1 h 1271"/>
                      <a:gd name="T12" fmla="*/ 1 w 737"/>
                      <a:gd name="T13" fmla="*/ 1 h 1271"/>
                      <a:gd name="T14" fmla="*/ 1 w 737"/>
                      <a:gd name="T15" fmla="*/ 1 h 1271"/>
                      <a:gd name="T16" fmla="*/ 1 w 737"/>
                      <a:gd name="T17" fmla="*/ 1 h 1271"/>
                      <a:gd name="T18" fmla="*/ 1 w 737"/>
                      <a:gd name="T19" fmla="*/ 1 h 1271"/>
                      <a:gd name="T20" fmla="*/ 1 w 737"/>
                      <a:gd name="T21" fmla="*/ 1 h 1271"/>
                      <a:gd name="T22" fmla="*/ 1 w 737"/>
                      <a:gd name="T23" fmla="*/ 1 h 1271"/>
                      <a:gd name="T24" fmla="*/ 1 w 737"/>
                      <a:gd name="T25" fmla="*/ 1 h 1271"/>
                      <a:gd name="T26" fmla="*/ 1 w 737"/>
                      <a:gd name="T27" fmla="*/ 1 h 1271"/>
                      <a:gd name="T28" fmla="*/ 1 w 737"/>
                      <a:gd name="T29" fmla="*/ 1 h 1271"/>
                      <a:gd name="T30" fmla="*/ 1 w 737"/>
                      <a:gd name="T31" fmla="*/ 1 h 1271"/>
                      <a:gd name="T32" fmla="*/ 1 w 737"/>
                      <a:gd name="T33" fmla="*/ 1 h 1271"/>
                      <a:gd name="T34" fmla="*/ 1 w 737"/>
                      <a:gd name="T35" fmla="*/ 1 h 1271"/>
                      <a:gd name="T36" fmla="*/ 1 w 737"/>
                      <a:gd name="T37" fmla="*/ 1 h 1271"/>
                      <a:gd name="T38" fmla="*/ 1 w 737"/>
                      <a:gd name="T39" fmla="*/ 1 h 1271"/>
                      <a:gd name="T40" fmla="*/ 1 w 737"/>
                      <a:gd name="T41" fmla="*/ 1 h 1271"/>
                      <a:gd name="T42" fmla="*/ 1 w 737"/>
                      <a:gd name="T43" fmla="*/ 1 h 1271"/>
                      <a:gd name="T44" fmla="*/ 1 w 737"/>
                      <a:gd name="T45" fmla="*/ 1 h 1271"/>
                      <a:gd name="T46" fmla="*/ 1 w 737"/>
                      <a:gd name="T47" fmla="*/ 1 h 1271"/>
                      <a:gd name="T48" fmla="*/ 1 w 737"/>
                      <a:gd name="T49" fmla="*/ 1 h 1271"/>
                      <a:gd name="T50" fmla="*/ 1 w 737"/>
                      <a:gd name="T51" fmla="*/ 1 h 1271"/>
                      <a:gd name="T52" fmla="*/ 1 w 737"/>
                      <a:gd name="T53" fmla="*/ 1 h 1271"/>
                      <a:gd name="T54" fmla="*/ 1 w 737"/>
                      <a:gd name="T55" fmla="*/ 1 h 1271"/>
                      <a:gd name="T56" fmla="*/ 1 w 737"/>
                      <a:gd name="T57" fmla="*/ 1 h 1271"/>
                      <a:gd name="T58" fmla="*/ 1 w 737"/>
                      <a:gd name="T59" fmla="*/ 1 h 1271"/>
                      <a:gd name="T60" fmla="*/ 1 w 737"/>
                      <a:gd name="T61" fmla="*/ 1 h 1271"/>
                      <a:gd name="T62" fmla="*/ 1 w 737"/>
                      <a:gd name="T63" fmla="*/ 1 h 1271"/>
                      <a:gd name="T64" fmla="*/ 1 w 737"/>
                      <a:gd name="T65" fmla="*/ 1 h 1271"/>
                      <a:gd name="T66" fmla="*/ 1 w 737"/>
                      <a:gd name="T67" fmla="*/ 1 h 1271"/>
                      <a:gd name="T68" fmla="*/ 1 w 737"/>
                      <a:gd name="T69" fmla="*/ 1 h 1271"/>
                      <a:gd name="T70" fmla="*/ 1 w 737"/>
                      <a:gd name="T71" fmla="*/ 1 h 1271"/>
                      <a:gd name="T72" fmla="*/ 1 w 737"/>
                      <a:gd name="T73" fmla="*/ 1 h 1271"/>
                      <a:gd name="T74" fmla="*/ 1 w 737"/>
                      <a:gd name="T75" fmla="*/ 1 h 1271"/>
                      <a:gd name="T76" fmla="*/ 1 w 737"/>
                      <a:gd name="T77" fmla="*/ 1 h 1271"/>
                      <a:gd name="T78" fmla="*/ 0 w 737"/>
                      <a:gd name="T79" fmla="*/ 1 h 1271"/>
                      <a:gd name="T80" fmla="*/ 1 w 737"/>
                      <a:gd name="T81" fmla="*/ 1 h 1271"/>
                      <a:gd name="T82" fmla="*/ 1 w 737"/>
                      <a:gd name="T83" fmla="*/ 1 h 1271"/>
                      <a:gd name="T84" fmla="*/ 1 w 737"/>
                      <a:gd name="T85" fmla="*/ 1 h 1271"/>
                      <a:gd name="T86" fmla="*/ 1 w 737"/>
                      <a:gd name="T87" fmla="*/ 1 h 1271"/>
                      <a:gd name="T88" fmla="*/ 1 w 737"/>
                      <a:gd name="T89" fmla="*/ 1 h 1271"/>
                      <a:gd name="T90" fmla="*/ 1 w 737"/>
                      <a:gd name="T91" fmla="*/ 1 h 1271"/>
                      <a:gd name="T92" fmla="*/ 1 w 737"/>
                      <a:gd name="T93" fmla="*/ 1 h 1271"/>
                      <a:gd name="T94" fmla="*/ 1 w 737"/>
                      <a:gd name="T95" fmla="*/ 1 h 1271"/>
                      <a:gd name="T96" fmla="*/ 1 w 737"/>
                      <a:gd name="T97" fmla="*/ 1 h 1271"/>
                      <a:gd name="T98" fmla="*/ 1 w 737"/>
                      <a:gd name="T99" fmla="*/ 1 h 1271"/>
                      <a:gd name="T100" fmla="*/ 1 w 737"/>
                      <a:gd name="T101" fmla="*/ 1 h 1271"/>
                      <a:gd name="T102" fmla="*/ 1 w 737"/>
                      <a:gd name="T103" fmla="*/ 1 h 1271"/>
                      <a:gd name="T104" fmla="*/ 1 w 737"/>
                      <a:gd name="T105" fmla="*/ 1 h 1271"/>
                      <a:gd name="T106" fmla="*/ 1 w 737"/>
                      <a:gd name="T107" fmla="*/ 1 h 1271"/>
                      <a:gd name="T108" fmla="*/ 1 w 737"/>
                      <a:gd name="T109" fmla="*/ 1 h 1271"/>
                      <a:gd name="T110" fmla="*/ 1 w 737"/>
                      <a:gd name="T111" fmla="*/ 1 h 1271"/>
                      <a:gd name="T112" fmla="*/ 1 w 737"/>
                      <a:gd name="T113" fmla="*/ 1 h 1271"/>
                      <a:gd name="T114" fmla="*/ 1 w 737"/>
                      <a:gd name="T115" fmla="*/ 0 h 127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37"/>
                      <a:gd name="T175" fmla="*/ 0 h 1271"/>
                      <a:gd name="T176" fmla="*/ 737 w 737"/>
                      <a:gd name="T177" fmla="*/ 1271 h 127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37" h="1271">
                        <a:moveTo>
                          <a:pt x="557" y="0"/>
                        </a:moveTo>
                        <a:lnTo>
                          <a:pt x="565" y="4"/>
                        </a:lnTo>
                        <a:lnTo>
                          <a:pt x="579" y="22"/>
                        </a:lnTo>
                        <a:lnTo>
                          <a:pt x="644" y="75"/>
                        </a:lnTo>
                        <a:lnTo>
                          <a:pt x="655" y="62"/>
                        </a:lnTo>
                        <a:lnTo>
                          <a:pt x="679" y="79"/>
                        </a:lnTo>
                        <a:lnTo>
                          <a:pt x="688" y="94"/>
                        </a:lnTo>
                        <a:lnTo>
                          <a:pt x="688" y="107"/>
                        </a:lnTo>
                        <a:lnTo>
                          <a:pt x="688" y="127"/>
                        </a:lnTo>
                        <a:lnTo>
                          <a:pt x="679" y="138"/>
                        </a:lnTo>
                        <a:lnTo>
                          <a:pt x="699" y="155"/>
                        </a:lnTo>
                        <a:lnTo>
                          <a:pt x="713" y="169"/>
                        </a:lnTo>
                        <a:lnTo>
                          <a:pt x="713" y="182"/>
                        </a:lnTo>
                        <a:lnTo>
                          <a:pt x="713" y="202"/>
                        </a:lnTo>
                        <a:lnTo>
                          <a:pt x="709" y="226"/>
                        </a:lnTo>
                        <a:lnTo>
                          <a:pt x="699" y="234"/>
                        </a:lnTo>
                        <a:lnTo>
                          <a:pt x="713" y="246"/>
                        </a:lnTo>
                        <a:lnTo>
                          <a:pt x="729" y="265"/>
                        </a:lnTo>
                        <a:lnTo>
                          <a:pt x="737" y="285"/>
                        </a:lnTo>
                        <a:lnTo>
                          <a:pt x="737" y="292"/>
                        </a:lnTo>
                        <a:lnTo>
                          <a:pt x="723" y="296"/>
                        </a:lnTo>
                        <a:lnTo>
                          <a:pt x="660" y="296"/>
                        </a:lnTo>
                        <a:lnTo>
                          <a:pt x="644" y="296"/>
                        </a:lnTo>
                        <a:lnTo>
                          <a:pt x="634" y="305"/>
                        </a:lnTo>
                        <a:lnTo>
                          <a:pt x="634" y="320"/>
                        </a:lnTo>
                        <a:lnTo>
                          <a:pt x="625" y="332"/>
                        </a:lnTo>
                        <a:lnTo>
                          <a:pt x="595" y="353"/>
                        </a:lnTo>
                        <a:lnTo>
                          <a:pt x="600" y="368"/>
                        </a:lnTo>
                        <a:lnTo>
                          <a:pt x="595" y="380"/>
                        </a:lnTo>
                        <a:lnTo>
                          <a:pt x="585" y="388"/>
                        </a:lnTo>
                        <a:lnTo>
                          <a:pt x="595" y="412"/>
                        </a:lnTo>
                        <a:lnTo>
                          <a:pt x="600" y="428"/>
                        </a:lnTo>
                        <a:lnTo>
                          <a:pt x="590" y="439"/>
                        </a:lnTo>
                        <a:lnTo>
                          <a:pt x="571" y="452"/>
                        </a:lnTo>
                        <a:lnTo>
                          <a:pt x="565" y="467"/>
                        </a:lnTo>
                        <a:lnTo>
                          <a:pt x="562" y="487"/>
                        </a:lnTo>
                        <a:lnTo>
                          <a:pt x="527" y="500"/>
                        </a:lnTo>
                        <a:lnTo>
                          <a:pt x="507" y="511"/>
                        </a:lnTo>
                        <a:lnTo>
                          <a:pt x="478" y="527"/>
                        </a:lnTo>
                        <a:lnTo>
                          <a:pt x="481" y="539"/>
                        </a:lnTo>
                        <a:lnTo>
                          <a:pt x="458" y="544"/>
                        </a:lnTo>
                        <a:lnTo>
                          <a:pt x="446" y="551"/>
                        </a:lnTo>
                        <a:lnTo>
                          <a:pt x="423" y="579"/>
                        </a:lnTo>
                        <a:lnTo>
                          <a:pt x="402" y="590"/>
                        </a:lnTo>
                        <a:lnTo>
                          <a:pt x="407" y="610"/>
                        </a:lnTo>
                        <a:lnTo>
                          <a:pt x="395" y="617"/>
                        </a:lnTo>
                        <a:lnTo>
                          <a:pt x="385" y="625"/>
                        </a:lnTo>
                        <a:lnTo>
                          <a:pt x="395" y="657"/>
                        </a:lnTo>
                        <a:lnTo>
                          <a:pt x="390" y="676"/>
                        </a:lnTo>
                        <a:lnTo>
                          <a:pt x="363" y="689"/>
                        </a:lnTo>
                        <a:lnTo>
                          <a:pt x="360" y="720"/>
                        </a:lnTo>
                        <a:lnTo>
                          <a:pt x="363" y="760"/>
                        </a:lnTo>
                        <a:lnTo>
                          <a:pt x="376" y="779"/>
                        </a:lnTo>
                        <a:lnTo>
                          <a:pt x="413" y="805"/>
                        </a:lnTo>
                        <a:lnTo>
                          <a:pt x="427" y="827"/>
                        </a:lnTo>
                        <a:lnTo>
                          <a:pt x="442" y="851"/>
                        </a:lnTo>
                        <a:lnTo>
                          <a:pt x="451" y="867"/>
                        </a:lnTo>
                        <a:lnTo>
                          <a:pt x="442" y="884"/>
                        </a:lnTo>
                        <a:lnTo>
                          <a:pt x="423" y="895"/>
                        </a:lnTo>
                        <a:lnTo>
                          <a:pt x="407" y="891"/>
                        </a:lnTo>
                        <a:lnTo>
                          <a:pt x="395" y="880"/>
                        </a:lnTo>
                        <a:lnTo>
                          <a:pt x="376" y="884"/>
                        </a:lnTo>
                        <a:lnTo>
                          <a:pt x="370" y="895"/>
                        </a:lnTo>
                        <a:lnTo>
                          <a:pt x="341" y="895"/>
                        </a:lnTo>
                        <a:lnTo>
                          <a:pt x="295" y="891"/>
                        </a:lnTo>
                        <a:lnTo>
                          <a:pt x="286" y="899"/>
                        </a:lnTo>
                        <a:lnTo>
                          <a:pt x="314" y="911"/>
                        </a:lnTo>
                        <a:lnTo>
                          <a:pt x="355" y="899"/>
                        </a:lnTo>
                        <a:lnTo>
                          <a:pt x="363" y="915"/>
                        </a:lnTo>
                        <a:lnTo>
                          <a:pt x="395" y="919"/>
                        </a:lnTo>
                        <a:lnTo>
                          <a:pt x="418" y="926"/>
                        </a:lnTo>
                        <a:lnTo>
                          <a:pt x="407" y="935"/>
                        </a:lnTo>
                        <a:lnTo>
                          <a:pt x="379" y="931"/>
                        </a:lnTo>
                        <a:lnTo>
                          <a:pt x="376" y="939"/>
                        </a:lnTo>
                        <a:lnTo>
                          <a:pt x="379" y="950"/>
                        </a:lnTo>
                        <a:lnTo>
                          <a:pt x="363" y="967"/>
                        </a:lnTo>
                        <a:lnTo>
                          <a:pt x="341" y="981"/>
                        </a:lnTo>
                        <a:lnTo>
                          <a:pt x="330" y="986"/>
                        </a:lnTo>
                        <a:lnTo>
                          <a:pt x="320" y="990"/>
                        </a:lnTo>
                        <a:lnTo>
                          <a:pt x="327" y="1010"/>
                        </a:lnTo>
                        <a:lnTo>
                          <a:pt x="314" y="1021"/>
                        </a:lnTo>
                        <a:lnTo>
                          <a:pt x="300" y="1046"/>
                        </a:lnTo>
                        <a:lnTo>
                          <a:pt x="306" y="1069"/>
                        </a:lnTo>
                        <a:lnTo>
                          <a:pt x="295" y="1104"/>
                        </a:lnTo>
                        <a:lnTo>
                          <a:pt x="286" y="1121"/>
                        </a:lnTo>
                        <a:lnTo>
                          <a:pt x="286" y="1145"/>
                        </a:lnTo>
                        <a:lnTo>
                          <a:pt x="270" y="1161"/>
                        </a:lnTo>
                        <a:lnTo>
                          <a:pt x="251" y="1189"/>
                        </a:lnTo>
                        <a:lnTo>
                          <a:pt x="246" y="1209"/>
                        </a:lnTo>
                        <a:lnTo>
                          <a:pt x="211" y="1205"/>
                        </a:lnTo>
                        <a:lnTo>
                          <a:pt x="177" y="1205"/>
                        </a:lnTo>
                        <a:lnTo>
                          <a:pt x="172" y="1216"/>
                        </a:lnTo>
                        <a:lnTo>
                          <a:pt x="153" y="1220"/>
                        </a:lnTo>
                        <a:lnTo>
                          <a:pt x="142" y="1224"/>
                        </a:lnTo>
                        <a:lnTo>
                          <a:pt x="148" y="1238"/>
                        </a:lnTo>
                        <a:lnTo>
                          <a:pt x="142" y="1260"/>
                        </a:lnTo>
                        <a:lnTo>
                          <a:pt x="118" y="1271"/>
                        </a:lnTo>
                        <a:lnTo>
                          <a:pt x="104" y="1260"/>
                        </a:lnTo>
                        <a:lnTo>
                          <a:pt x="84" y="1271"/>
                        </a:lnTo>
                        <a:lnTo>
                          <a:pt x="58" y="1271"/>
                        </a:lnTo>
                        <a:lnTo>
                          <a:pt x="49" y="1260"/>
                        </a:lnTo>
                        <a:lnTo>
                          <a:pt x="58" y="1251"/>
                        </a:lnTo>
                        <a:lnTo>
                          <a:pt x="63" y="1229"/>
                        </a:lnTo>
                        <a:lnTo>
                          <a:pt x="44" y="1197"/>
                        </a:lnTo>
                        <a:lnTo>
                          <a:pt x="35" y="1181"/>
                        </a:lnTo>
                        <a:lnTo>
                          <a:pt x="41" y="1172"/>
                        </a:lnTo>
                        <a:lnTo>
                          <a:pt x="49" y="1172"/>
                        </a:lnTo>
                        <a:lnTo>
                          <a:pt x="55" y="1165"/>
                        </a:lnTo>
                        <a:lnTo>
                          <a:pt x="58" y="1157"/>
                        </a:lnTo>
                        <a:lnTo>
                          <a:pt x="63" y="1149"/>
                        </a:lnTo>
                        <a:lnTo>
                          <a:pt x="58" y="1141"/>
                        </a:lnTo>
                        <a:lnTo>
                          <a:pt x="49" y="1125"/>
                        </a:lnTo>
                        <a:lnTo>
                          <a:pt x="30" y="1101"/>
                        </a:lnTo>
                        <a:lnTo>
                          <a:pt x="35" y="1077"/>
                        </a:lnTo>
                        <a:lnTo>
                          <a:pt x="19" y="1058"/>
                        </a:lnTo>
                        <a:lnTo>
                          <a:pt x="5" y="1046"/>
                        </a:lnTo>
                        <a:lnTo>
                          <a:pt x="14" y="1025"/>
                        </a:lnTo>
                        <a:lnTo>
                          <a:pt x="25" y="986"/>
                        </a:lnTo>
                        <a:lnTo>
                          <a:pt x="5" y="967"/>
                        </a:lnTo>
                        <a:lnTo>
                          <a:pt x="0" y="946"/>
                        </a:lnTo>
                        <a:lnTo>
                          <a:pt x="0" y="935"/>
                        </a:lnTo>
                        <a:lnTo>
                          <a:pt x="9" y="911"/>
                        </a:lnTo>
                        <a:lnTo>
                          <a:pt x="25" y="915"/>
                        </a:lnTo>
                        <a:lnTo>
                          <a:pt x="41" y="884"/>
                        </a:lnTo>
                        <a:lnTo>
                          <a:pt x="41" y="847"/>
                        </a:lnTo>
                        <a:lnTo>
                          <a:pt x="44" y="836"/>
                        </a:lnTo>
                        <a:lnTo>
                          <a:pt x="63" y="823"/>
                        </a:lnTo>
                        <a:lnTo>
                          <a:pt x="93" y="808"/>
                        </a:lnTo>
                        <a:lnTo>
                          <a:pt x="93" y="788"/>
                        </a:lnTo>
                        <a:lnTo>
                          <a:pt x="90" y="729"/>
                        </a:lnTo>
                        <a:lnTo>
                          <a:pt x="79" y="720"/>
                        </a:lnTo>
                        <a:lnTo>
                          <a:pt x="79" y="705"/>
                        </a:lnTo>
                        <a:lnTo>
                          <a:pt x="104" y="696"/>
                        </a:lnTo>
                        <a:lnTo>
                          <a:pt x="112" y="689"/>
                        </a:lnTo>
                        <a:lnTo>
                          <a:pt x="98" y="665"/>
                        </a:lnTo>
                        <a:lnTo>
                          <a:pt x="79" y="641"/>
                        </a:lnTo>
                        <a:lnTo>
                          <a:pt x="84" y="614"/>
                        </a:lnTo>
                        <a:lnTo>
                          <a:pt x="90" y="594"/>
                        </a:lnTo>
                        <a:lnTo>
                          <a:pt x="109" y="559"/>
                        </a:lnTo>
                        <a:lnTo>
                          <a:pt x="109" y="544"/>
                        </a:lnTo>
                        <a:lnTo>
                          <a:pt x="109" y="511"/>
                        </a:lnTo>
                        <a:lnTo>
                          <a:pt x="123" y="483"/>
                        </a:lnTo>
                        <a:lnTo>
                          <a:pt x="148" y="467"/>
                        </a:lnTo>
                        <a:lnTo>
                          <a:pt x="172" y="456"/>
                        </a:lnTo>
                        <a:lnTo>
                          <a:pt x="197" y="460"/>
                        </a:lnTo>
                        <a:lnTo>
                          <a:pt x="221" y="467"/>
                        </a:lnTo>
                        <a:lnTo>
                          <a:pt x="232" y="439"/>
                        </a:lnTo>
                        <a:lnTo>
                          <a:pt x="221" y="415"/>
                        </a:lnTo>
                        <a:lnTo>
                          <a:pt x="211" y="399"/>
                        </a:lnTo>
                        <a:lnTo>
                          <a:pt x="207" y="388"/>
                        </a:lnTo>
                        <a:lnTo>
                          <a:pt x="211" y="375"/>
                        </a:lnTo>
                        <a:lnTo>
                          <a:pt x="227" y="371"/>
                        </a:lnTo>
                        <a:lnTo>
                          <a:pt x="232" y="344"/>
                        </a:lnTo>
                        <a:lnTo>
                          <a:pt x="242" y="320"/>
                        </a:lnTo>
                        <a:lnTo>
                          <a:pt x="246" y="301"/>
                        </a:lnTo>
                        <a:lnTo>
                          <a:pt x="246" y="281"/>
                        </a:lnTo>
                        <a:lnTo>
                          <a:pt x="260" y="261"/>
                        </a:lnTo>
                        <a:lnTo>
                          <a:pt x="292" y="246"/>
                        </a:lnTo>
                        <a:lnTo>
                          <a:pt x="311" y="241"/>
                        </a:lnTo>
                        <a:lnTo>
                          <a:pt x="311" y="222"/>
                        </a:lnTo>
                        <a:lnTo>
                          <a:pt x="320" y="209"/>
                        </a:lnTo>
                        <a:lnTo>
                          <a:pt x="341" y="190"/>
                        </a:lnTo>
                        <a:lnTo>
                          <a:pt x="360" y="178"/>
                        </a:lnTo>
                        <a:lnTo>
                          <a:pt x="349" y="144"/>
                        </a:lnTo>
                        <a:lnTo>
                          <a:pt x="386" y="111"/>
                        </a:lnTo>
                        <a:lnTo>
                          <a:pt x="395" y="97"/>
                        </a:lnTo>
                        <a:lnTo>
                          <a:pt x="423" y="93"/>
                        </a:lnTo>
                        <a:lnTo>
                          <a:pt x="441" y="75"/>
                        </a:lnTo>
                        <a:lnTo>
                          <a:pt x="441" y="62"/>
                        </a:lnTo>
                        <a:lnTo>
                          <a:pt x="458" y="49"/>
                        </a:lnTo>
                        <a:lnTo>
                          <a:pt x="490" y="45"/>
                        </a:lnTo>
                        <a:lnTo>
                          <a:pt x="527" y="45"/>
                        </a:lnTo>
                        <a:lnTo>
                          <a:pt x="557" y="22"/>
                        </a:lnTo>
                        <a:lnTo>
                          <a:pt x="551" y="0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 dirty="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44" name="Freeform 20"/>
                  <p:cNvSpPr>
                    <a:spLocks/>
                  </p:cNvSpPr>
                  <p:nvPr/>
                </p:nvSpPr>
                <p:spPr bwMode="auto">
                  <a:xfrm>
                    <a:off x="4970" y="2742"/>
                    <a:ext cx="369" cy="636"/>
                  </a:xfrm>
                  <a:custGeom>
                    <a:avLst/>
                    <a:gdLst>
                      <a:gd name="T0" fmla="*/ 1 w 737"/>
                      <a:gd name="T1" fmla="*/ 1 h 1271"/>
                      <a:gd name="T2" fmla="*/ 1 w 737"/>
                      <a:gd name="T3" fmla="*/ 1 h 1271"/>
                      <a:gd name="T4" fmla="*/ 1 w 737"/>
                      <a:gd name="T5" fmla="*/ 1 h 1271"/>
                      <a:gd name="T6" fmla="*/ 1 w 737"/>
                      <a:gd name="T7" fmla="*/ 1 h 1271"/>
                      <a:gd name="T8" fmla="*/ 1 w 737"/>
                      <a:gd name="T9" fmla="*/ 1 h 1271"/>
                      <a:gd name="T10" fmla="*/ 1 w 737"/>
                      <a:gd name="T11" fmla="*/ 1 h 1271"/>
                      <a:gd name="T12" fmla="*/ 1 w 737"/>
                      <a:gd name="T13" fmla="*/ 1 h 1271"/>
                      <a:gd name="T14" fmla="*/ 1 w 737"/>
                      <a:gd name="T15" fmla="*/ 1 h 1271"/>
                      <a:gd name="T16" fmla="*/ 1 w 737"/>
                      <a:gd name="T17" fmla="*/ 1 h 1271"/>
                      <a:gd name="T18" fmla="*/ 1 w 737"/>
                      <a:gd name="T19" fmla="*/ 1 h 1271"/>
                      <a:gd name="T20" fmla="*/ 1 w 737"/>
                      <a:gd name="T21" fmla="*/ 1 h 1271"/>
                      <a:gd name="T22" fmla="*/ 1 w 737"/>
                      <a:gd name="T23" fmla="*/ 1 h 1271"/>
                      <a:gd name="T24" fmla="*/ 1 w 737"/>
                      <a:gd name="T25" fmla="*/ 1 h 1271"/>
                      <a:gd name="T26" fmla="*/ 1 w 737"/>
                      <a:gd name="T27" fmla="*/ 1 h 1271"/>
                      <a:gd name="T28" fmla="*/ 1 w 737"/>
                      <a:gd name="T29" fmla="*/ 1 h 1271"/>
                      <a:gd name="T30" fmla="*/ 1 w 737"/>
                      <a:gd name="T31" fmla="*/ 1 h 1271"/>
                      <a:gd name="T32" fmla="*/ 1 w 737"/>
                      <a:gd name="T33" fmla="*/ 1 h 1271"/>
                      <a:gd name="T34" fmla="*/ 1 w 737"/>
                      <a:gd name="T35" fmla="*/ 1 h 1271"/>
                      <a:gd name="T36" fmla="*/ 1 w 737"/>
                      <a:gd name="T37" fmla="*/ 1 h 1271"/>
                      <a:gd name="T38" fmla="*/ 1 w 737"/>
                      <a:gd name="T39" fmla="*/ 1 h 1271"/>
                      <a:gd name="T40" fmla="*/ 1 w 737"/>
                      <a:gd name="T41" fmla="*/ 1 h 1271"/>
                      <a:gd name="T42" fmla="*/ 1 w 737"/>
                      <a:gd name="T43" fmla="*/ 1 h 1271"/>
                      <a:gd name="T44" fmla="*/ 1 w 737"/>
                      <a:gd name="T45" fmla="*/ 1 h 1271"/>
                      <a:gd name="T46" fmla="*/ 1 w 737"/>
                      <a:gd name="T47" fmla="*/ 1 h 1271"/>
                      <a:gd name="T48" fmla="*/ 1 w 737"/>
                      <a:gd name="T49" fmla="*/ 1 h 1271"/>
                      <a:gd name="T50" fmla="*/ 1 w 737"/>
                      <a:gd name="T51" fmla="*/ 1 h 1271"/>
                      <a:gd name="T52" fmla="*/ 1 w 737"/>
                      <a:gd name="T53" fmla="*/ 1 h 1271"/>
                      <a:gd name="T54" fmla="*/ 1 w 737"/>
                      <a:gd name="T55" fmla="*/ 1 h 1271"/>
                      <a:gd name="T56" fmla="*/ 1 w 737"/>
                      <a:gd name="T57" fmla="*/ 1 h 1271"/>
                      <a:gd name="T58" fmla="*/ 1 w 737"/>
                      <a:gd name="T59" fmla="*/ 1 h 1271"/>
                      <a:gd name="T60" fmla="*/ 1 w 737"/>
                      <a:gd name="T61" fmla="*/ 1 h 1271"/>
                      <a:gd name="T62" fmla="*/ 1 w 737"/>
                      <a:gd name="T63" fmla="*/ 1 h 1271"/>
                      <a:gd name="T64" fmla="*/ 1 w 737"/>
                      <a:gd name="T65" fmla="*/ 1 h 1271"/>
                      <a:gd name="T66" fmla="*/ 1 w 737"/>
                      <a:gd name="T67" fmla="*/ 1 h 1271"/>
                      <a:gd name="T68" fmla="*/ 1 w 737"/>
                      <a:gd name="T69" fmla="*/ 1 h 1271"/>
                      <a:gd name="T70" fmla="*/ 1 w 737"/>
                      <a:gd name="T71" fmla="*/ 1 h 1271"/>
                      <a:gd name="T72" fmla="*/ 1 w 737"/>
                      <a:gd name="T73" fmla="*/ 1 h 1271"/>
                      <a:gd name="T74" fmla="*/ 1 w 737"/>
                      <a:gd name="T75" fmla="*/ 1 h 1271"/>
                      <a:gd name="T76" fmla="*/ 1 w 737"/>
                      <a:gd name="T77" fmla="*/ 1 h 1271"/>
                      <a:gd name="T78" fmla="*/ 0 w 737"/>
                      <a:gd name="T79" fmla="*/ 1 h 1271"/>
                      <a:gd name="T80" fmla="*/ 1 w 737"/>
                      <a:gd name="T81" fmla="*/ 1 h 1271"/>
                      <a:gd name="T82" fmla="*/ 1 w 737"/>
                      <a:gd name="T83" fmla="*/ 1 h 1271"/>
                      <a:gd name="T84" fmla="*/ 1 w 737"/>
                      <a:gd name="T85" fmla="*/ 1 h 1271"/>
                      <a:gd name="T86" fmla="*/ 1 w 737"/>
                      <a:gd name="T87" fmla="*/ 1 h 1271"/>
                      <a:gd name="T88" fmla="*/ 1 w 737"/>
                      <a:gd name="T89" fmla="*/ 1 h 1271"/>
                      <a:gd name="T90" fmla="*/ 1 w 737"/>
                      <a:gd name="T91" fmla="*/ 1 h 1271"/>
                      <a:gd name="T92" fmla="*/ 1 w 737"/>
                      <a:gd name="T93" fmla="*/ 1 h 1271"/>
                      <a:gd name="T94" fmla="*/ 1 w 737"/>
                      <a:gd name="T95" fmla="*/ 1 h 1271"/>
                      <a:gd name="T96" fmla="*/ 1 w 737"/>
                      <a:gd name="T97" fmla="*/ 1 h 1271"/>
                      <a:gd name="T98" fmla="*/ 1 w 737"/>
                      <a:gd name="T99" fmla="*/ 1 h 1271"/>
                      <a:gd name="T100" fmla="*/ 1 w 737"/>
                      <a:gd name="T101" fmla="*/ 1 h 1271"/>
                      <a:gd name="T102" fmla="*/ 1 w 737"/>
                      <a:gd name="T103" fmla="*/ 1 h 1271"/>
                      <a:gd name="T104" fmla="*/ 1 w 737"/>
                      <a:gd name="T105" fmla="*/ 1 h 1271"/>
                      <a:gd name="T106" fmla="*/ 1 w 737"/>
                      <a:gd name="T107" fmla="*/ 1 h 1271"/>
                      <a:gd name="T108" fmla="*/ 1 w 737"/>
                      <a:gd name="T109" fmla="*/ 1 h 1271"/>
                      <a:gd name="T110" fmla="*/ 1 w 737"/>
                      <a:gd name="T111" fmla="*/ 1 h 1271"/>
                      <a:gd name="T112" fmla="*/ 1 w 737"/>
                      <a:gd name="T113" fmla="*/ 1 h 1271"/>
                      <a:gd name="T114" fmla="*/ 1 w 737"/>
                      <a:gd name="T115" fmla="*/ 0 h 127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37"/>
                      <a:gd name="T175" fmla="*/ 0 h 1271"/>
                      <a:gd name="T176" fmla="*/ 737 w 737"/>
                      <a:gd name="T177" fmla="*/ 1271 h 127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37" h="1271">
                        <a:moveTo>
                          <a:pt x="557" y="0"/>
                        </a:moveTo>
                        <a:lnTo>
                          <a:pt x="565" y="4"/>
                        </a:lnTo>
                        <a:lnTo>
                          <a:pt x="579" y="22"/>
                        </a:lnTo>
                        <a:lnTo>
                          <a:pt x="644" y="75"/>
                        </a:lnTo>
                        <a:lnTo>
                          <a:pt x="655" y="62"/>
                        </a:lnTo>
                        <a:lnTo>
                          <a:pt x="679" y="79"/>
                        </a:lnTo>
                        <a:lnTo>
                          <a:pt x="688" y="94"/>
                        </a:lnTo>
                        <a:lnTo>
                          <a:pt x="688" y="107"/>
                        </a:lnTo>
                        <a:lnTo>
                          <a:pt x="688" y="127"/>
                        </a:lnTo>
                        <a:lnTo>
                          <a:pt x="679" y="138"/>
                        </a:lnTo>
                        <a:lnTo>
                          <a:pt x="699" y="155"/>
                        </a:lnTo>
                        <a:lnTo>
                          <a:pt x="713" y="169"/>
                        </a:lnTo>
                        <a:lnTo>
                          <a:pt x="713" y="182"/>
                        </a:lnTo>
                        <a:lnTo>
                          <a:pt x="713" y="202"/>
                        </a:lnTo>
                        <a:lnTo>
                          <a:pt x="709" y="226"/>
                        </a:lnTo>
                        <a:lnTo>
                          <a:pt x="699" y="234"/>
                        </a:lnTo>
                        <a:lnTo>
                          <a:pt x="713" y="246"/>
                        </a:lnTo>
                        <a:lnTo>
                          <a:pt x="729" y="265"/>
                        </a:lnTo>
                        <a:lnTo>
                          <a:pt x="737" y="285"/>
                        </a:lnTo>
                        <a:lnTo>
                          <a:pt x="737" y="292"/>
                        </a:lnTo>
                        <a:lnTo>
                          <a:pt x="723" y="296"/>
                        </a:lnTo>
                        <a:lnTo>
                          <a:pt x="660" y="296"/>
                        </a:lnTo>
                        <a:lnTo>
                          <a:pt x="644" y="296"/>
                        </a:lnTo>
                        <a:lnTo>
                          <a:pt x="634" y="305"/>
                        </a:lnTo>
                        <a:lnTo>
                          <a:pt x="634" y="320"/>
                        </a:lnTo>
                        <a:lnTo>
                          <a:pt x="625" y="332"/>
                        </a:lnTo>
                        <a:lnTo>
                          <a:pt x="595" y="353"/>
                        </a:lnTo>
                        <a:lnTo>
                          <a:pt x="600" y="368"/>
                        </a:lnTo>
                        <a:lnTo>
                          <a:pt x="595" y="380"/>
                        </a:lnTo>
                        <a:lnTo>
                          <a:pt x="585" y="388"/>
                        </a:lnTo>
                        <a:lnTo>
                          <a:pt x="595" y="412"/>
                        </a:lnTo>
                        <a:lnTo>
                          <a:pt x="600" y="428"/>
                        </a:lnTo>
                        <a:lnTo>
                          <a:pt x="590" y="439"/>
                        </a:lnTo>
                        <a:lnTo>
                          <a:pt x="571" y="452"/>
                        </a:lnTo>
                        <a:lnTo>
                          <a:pt x="565" y="467"/>
                        </a:lnTo>
                        <a:lnTo>
                          <a:pt x="562" y="487"/>
                        </a:lnTo>
                        <a:lnTo>
                          <a:pt x="527" y="500"/>
                        </a:lnTo>
                        <a:lnTo>
                          <a:pt x="507" y="511"/>
                        </a:lnTo>
                        <a:lnTo>
                          <a:pt x="478" y="527"/>
                        </a:lnTo>
                        <a:lnTo>
                          <a:pt x="481" y="539"/>
                        </a:lnTo>
                        <a:lnTo>
                          <a:pt x="458" y="544"/>
                        </a:lnTo>
                        <a:lnTo>
                          <a:pt x="446" y="551"/>
                        </a:lnTo>
                        <a:lnTo>
                          <a:pt x="423" y="579"/>
                        </a:lnTo>
                        <a:lnTo>
                          <a:pt x="402" y="590"/>
                        </a:lnTo>
                        <a:lnTo>
                          <a:pt x="407" y="610"/>
                        </a:lnTo>
                        <a:lnTo>
                          <a:pt x="395" y="617"/>
                        </a:lnTo>
                        <a:lnTo>
                          <a:pt x="385" y="625"/>
                        </a:lnTo>
                        <a:lnTo>
                          <a:pt x="395" y="657"/>
                        </a:lnTo>
                        <a:lnTo>
                          <a:pt x="390" y="676"/>
                        </a:lnTo>
                        <a:lnTo>
                          <a:pt x="363" y="689"/>
                        </a:lnTo>
                        <a:lnTo>
                          <a:pt x="360" y="720"/>
                        </a:lnTo>
                        <a:lnTo>
                          <a:pt x="363" y="760"/>
                        </a:lnTo>
                        <a:lnTo>
                          <a:pt x="376" y="779"/>
                        </a:lnTo>
                        <a:lnTo>
                          <a:pt x="413" y="805"/>
                        </a:lnTo>
                        <a:lnTo>
                          <a:pt x="427" y="827"/>
                        </a:lnTo>
                        <a:lnTo>
                          <a:pt x="442" y="851"/>
                        </a:lnTo>
                        <a:lnTo>
                          <a:pt x="451" y="867"/>
                        </a:lnTo>
                        <a:lnTo>
                          <a:pt x="442" y="884"/>
                        </a:lnTo>
                        <a:lnTo>
                          <a:pt x="423" y="895"/>
                        </a:lnTo>
                        <a:lnTo>
                          <a:pt x="407" y="891"/>
                        </a:lnTo>
                        <a:lnTo>
                          <a:pt x="395" y="880"/>
                        </a:lnTo>
                        <a:lnTo>
                          <a:pt x="376" y="884"/>
                        </a:lnTo>
                        <a:lnTo>
                          <a:pt x="370" y="895"/>
                        </a:lnTo>
                        <a:lnTo>
                          <a:pt x="341" y="895"/>
                        </a:lnTo>
                        <a:lnTo>
                          <a:pt x="295" y="891"/>
                        </a:lnTo>
                        <a:lnTo>
                          <a:pt x="286" y="899"/>
                        </a:lnTo>
                        <a:lnTo>
                          <a:pt x="314" y="911"/>
                        </a:lnTo>
                        <a:lnTo>
                          <a:pt x="355" y="899"/>
                        </a:lnTo>
                        <a:lnTo>
                          <a:pt x="363" y="915"/>
                        </a:lnTo>
                        <a:lnTo>
                          <a:pt x="395" y="919"/>
                        </a:lnTo>
                        <a:lnTo>
                          <a:pt x="418" y="926"/>
                        </a:lnTo>
                        <a:lnTo>
                          <a:pt x="407" y="935"/>
                        </a:lnTo>
                        <a:lnTo>
                          <a:pt x="379" y="931"/>
                        </a:lnTo>
                        <a:lnTo>
                          <a:pt x="376" y="939"/>
                        </a:lnTo>
                        <a:lnTo>
                          <a:pt x="379" y="950"/>
                        </a:lnTo>
                        <a:lnTo>
                          <a:pt x="363" y="967"/>
                        </a:lnTo>
                        <a:lnTo>
                          <a:pt x="341" y="981"/>
                        </a:lnTo>
                        <a:lnTo>
                          <a:pt x="330" y="986"/>
                        </a:lnTo>
                        <a:lnTo>
                          <a:pt x="320" y="990"/>
                        </a:lnTo>
                        <a:lnTo>
                          <a:pt x="327" y="1010"/>
                        </a:lnTo>
                        <a:lnTo>
                          <a:pt x="314" y="1021"/>
                        </a:lnTo>
                        <a:lnTo>
                          <a:pt x="300" y="1046"/>
                        </a:lnTo>
                        <a:lnTo>
                          <a:pt x="306" y="1069"/>
                        </a:lnTo>
                        <a:lnTo>
                          <a:pt x="295" y="1104"/>
                        </a:lnTo>
                        <a:lnTo>
                          <a:pt x="286" y="1121"/>
                        </a:lnTo>
                        <a:lnTo>
                          <a:pt x="286" y="1145"/>
                        </a:lnTo>
                        <a:lnTo>
                          <a:pt x="270" y="1161"/>
                        </a:lnTo>
                        <a:lnTo>
                          <a:pt x="251" y="1189"/>
                        </a:lnTo>
                        <a:lnTo>
                          <a:pt x="246" y="1209"/>
                        </a:lnTo>
                        <a:lnTo>
                          <a:pt x="211" y="1205"/>
                        </a:lnTo>
                        <a:lnTo>
                          <a:pt x="177" y="1205"/>
                        </a:lnTo>
                        <a:lnTo>
                          <a:pt x="172" y="1216"/>
                        </a:lnTo>
                        <a:lnTo>
                          <a:pt x="153" y="1220"/>
                        </a:lnTo>
                        <a:lnTo>
                          <a:pt x="142" y="1224"/>
                        </a:lnTo>
                        <a:lnTo>
                          <a:pt x="148" y="1238"/>
                        </a:lnTo>
                        <a:lnTo>
                          <a:pt x="142" y="1260"/>
                        </a:lnTo>
                        <a:lnTo>
                          <a:pt x="118" y="1271"/>
                        </a:lnTo>
                        <a:lnTo>
                          <a:pt x="104" y="1260"/>
                        </a:lnTo>
                        <a:lnTo>
                          <a:pt x="84" y="1271"/>
                        </a:lnTo>
                        <a:lnTo>
                          <a:pt x="58" y="1271"/>
                        </a:lnTo>
                        <a:lnTo>
                          <a:pt x="49" y="1260"/>
                        </a:lnTo>
                        <a:lnTo>
                          <a:pt x="58" y="1251"/>
                        </a:lnTo>
                        <a:lnTo>
                          <a:pt x="63" y="1229"/>
                        </a:lnTo>
                        <a:lnTo>
                          <a:pt x="44" y="1197"/>
                        </a:lnTo>
                        <a:lnTo>
                          <a:pt x="35" y="1181"/>
                        </a:lnTo>
                        <a:lnTo>
                          <a:pt x="41" y="1172"/>
                        </a:lnTo>
                        <a:lnTo>
                          <a:pt x="49" y="1172"/>
                        </a:lnTo>
                        <a:lnTo>
                          <a:pt x="55" y="1165"/>
                        </a:lnTo>
                        <a:lnTo>
                          <a:pt x="58" y="1157"/>
                        </a:lnTo>
                        <a:lnTo>
                          <a:pt x="63" y="1149"/>
                        </a:lnTo>
                        <a:lnTo>
                          <a:pt x="58" y="1141"/>
                        </a:lnTo>
                        <a:lnTo>
                          <a:pt x="49" y="1125"/>
                        </a:lnTo>
                        <a:lnTo>
                          <a:pt x="30" y="1101"/>
                        </a:lnTo>
                        <a:lnTo>
                          <a:pt x="35" y="1077"/>
                        </a:lnTo>
                        <a:lnTo>
                          <a:pt x="19" y="1058"/>
                        </a:lnTo>
                        <a:lnTo>
                          <a:pt x="5" y="1046"/>
                        </a:lnTo>
                        <a:lnTo>
                          <a:pt x="14" y="1025"/>
                        </a:lnTo>
                        <a:lnTo>
                          <a:pt x="25" y="986"/>
                        </a:lnTo>
                        <a:lnTo>
                          <a:pt x="5" y="967"/>
                        </a:lnTo>
                        <a:lnTo>
                          <a:pt x="0" y="946"/>
                        </a:lnTo>
                        <a:lnTo>
                          <a:pt x="0" y="935"/>
                        </a:lnTo>
                        <a:lnTo>
                          <a:pt x="9" y="911"/>
                        </a:lnTo>
                        <a:lnTo>
                          <a:pt x="25" y="915"/>
                        </a:lnTo>
                        <a:lnTo>
                          <a:pt x="41" y="884"/>
                        </a:lnTo>
                        <a:lnTo>
                          <a:pt x="41" y="847"/>
                        </a:lnTo>
                        <a:lnTo>
                          <a:pt x="44" y="836"/>
                        </a:lnTo>
                        <a:lnTo>
                          <a:pt x="63" y="823"/>
                        </a:lnTo>
                        <a:lnTo>
                          <a:pt x="93" y="808"/>
                        </a:lnTo>
                        <a:lnTo>
                          <a:pt x="93" y="788"/>
                        </a:lnTo>
                        <a:lnTo>
                          <a:pt x="90" y="729"/>
                        </a:lnTo>
                        <a:lnTo>
                          <a:pt x="79" y="720"/>
                        </a:lnTo>
                        <a:lnTo>
                          <a:pt x="79" y="705"/>
                        </a:lnTo>
                        <a:lnTo>
                          <a:pt x="104" y="696"/>
                        </a:lnTo>
                        <a:lnTo>
                          <a:pt x="112" y="689"/>
                        </a:lnTo>
                        <a:lnTo>
                          <a:pt x="98" y="665"/>
                        </a:lnTo>
                        <a:lnTo>
                          <a:pt x="79" y="641"/>
                        </a:lnTo>
                        <a:lnTo>
                          <a:pt x="84" y="614"/>
                        </a:lnTo>
                        <a:lnTo>
                          <a:pt x="90" y="594"/>
                        </a:lnTo>
                        <a:lnTo>
                          <a:pt x="109" y="559"/>
                        </a:lnTo>
                        <a:lnTo>
                          <a:pt x="109" y="544"/>
                        </a:lnTo>
                        <a:lnTo>
                          <a:pt x="109" y="511"/>
                        </a:lnTo>
                        <a:lnTo>
                          <a:pt x="123" y="483"/>
                        </a:lnTo>
                        <a:lnTo>
                          <a:pt x="148" y="467"/>
                        </a:lnTo>
                        <a:lnTo>
                          <a:pt x="172" y="456"/>
                        </a:lnTo>
                        <a:lnTo>
                          <a:pt x="197" y="460"/>
                        </a:lnTo>
                        <a:lnTo>
                          <a:pt x="221" y="467"/>
                        </a:lnTo>
                        <a:lnTo>
                          <a:pt x="232" y="439"/>
                        </a:lnTo>
                        <a:lnTo>
                          <a:pt x="221" y="415"/>
                        </a:lnTo>
                        <a:lnTo>
                          <a:pt x="211" y="399"/>
                        </a:lnTo>
                        <a:lnTo>
                          <a:pt x="207" y="388"/>
                        </a:lnTo>
                        <a:lnTo>
                          <a:pt x="211" y="375"/>
                        </a:lnTo>
                        <a:lnTo>
                          <a:pt x="227" y="371"/>
                        </a:lnTo>
                        <a:lnTo>
                          <a:pt x="232" y="344"/>
                        </a:lnTo>
                        <a:lnTo>
                          <a:pt x="242" y="320"/>
                        </a:lnTo>
                        <a:lnTo>
                          <a:pt x="246" y="301"/>
                        </a:lnTo>
                        <a:lnTo>
                          <a:pt x="246" y="281"/>
                        </a:lnTo>
                        <a:lnTo>
                          <a:pt x="260" y="261"/>
                        </a:lnTo>
                        <a:lnTo>
                          <a:pt x="292" y="246"/>
                        </a:lnTo>
                        <a:lnTo>
                          <a:pt x="311" y="241"/>
                        </a:lnTo>
                        <a:lnTo>
                          <a:pt x="311" y="222"/>
                        </a:lnTo>
                        <a:lnTo>
                          <a:pt x="320" y="209"/>
                        </a:lnTo>
                        <a:lnTo>
                          <a:pt x="341" y="190"/>
                        </a:lnTo>
                        <a:lnTo>
                          <a:pt x="360" y="178"/>
                        </a:lnTo>
                        <a:lnTo>
                          <a:pt x="349" y="144"/>
                        </a:lnTo>
                        <a:lnTo>
                          <a:pt x="386" y="111"/>
                        </a:lnTo>
                        <a:lnTo>
                          <a:pt x="395" y="97"/>
                        </a:lnTo>
                        <a:lnTo>
                          <a:pt x="423" y="93"/>
                        </a:lnTo>
                        <a:lnTo>
                          <a:pt x="441" y="75"/>
                        </a:lnTo>
                        <a:lnTo>
                          <a:pt x="441" y="62"/>
                        </a:lnTo>
                        <a:lnTo>
                          <a:pt x="458" y="49"/>
                        </a:lnTo>
                        <a:lnTo>
                          <a:pt x="490" y="45"/>
                        </a:lnTo>
                        <a:lnTo>
                          <a:pt x="527" y="45"/>
                        </a:lnTo>
                        <a:lnTo>
                          <a:pt x="557" y="22"/>
                        </a:lnTo>
                        <a:lnTo>
                          <a:pt x="551" y="0"/>
                        </a:lnTo>
                      </a:path>
                    </a:pathLst>
                  </a:custGeom>
                  <a:solidFill>
                    <a:srgbClr val="DDDDDD"/>
                  </a:solidFill>
                  <a:ln w="11113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 dirty="0">
                      <a:latin typeface="Trebuchet MS" pitchFamily="34" charset="0"/>
                    </a:endParaRPr>
                  </a:p>
                </p:txBody>
              </p:sp>
            </p:grpSp>
          </p:grp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219" y="1447"/>
                <a:ext cx="1669" cy="1447"/>
              </a:xfrm>
              <a:custGeom>
                <a:avLst/>
                <a:gdLst>
                  <a:gd name="T0" fmla="*/ 56510 w 1345"/>
                  <a:gd name="T1" fmla="*/ 101296 h 1188"/>
                  <a:gd name="T2" fmla="*/ 64407 w 1345"/>
                  <a:gd name="T3" fmla="*/ 94967 h 1188"/>
                  <a:gd name="T4" fmla="*/ 62196 w 1345"/>
                  <a:gd name="T5" fmla="*/ 86394 h 1188"/>
                  <a:gd name="T6" fmla="*/ 63644 w 1345"/>
                  <a:gd name="T7" fmla="*/ 78925 h 1188"/>
                  <a:gd name="T8" fmla="*/ 67137 w 1345"/>
                  <a:gd name="T9" fmla="*/ 68661 h 1188"/>
                  <a:gd name="T10" fmla="*/ 76784 w 1345"/>
                  <a:gd name="T11" fmla="*/ 61752 h 1188"/>
                  <a:gd name="T12" fmla="*/ 82013 w 1345"/>
                  <a:gd name="T13" fmla="*/ 56209 h 1188"/>
                  <a:gd name="T14" fmla="*/ 85749 w 1345"/>
                  <a:gd name="T15" fmla="*/ 50566 h 1188"/>
                  <a:gd name="T16" fmla="*/ 96182 w 1345"/>
                  <a:gd name="T17" fmla="*/ 41410 h 1188"/>
                  <a:gd name="T18" fmla="*/ 101769 w 1345"/>
                  <a:gd name="T19" fmla="*/ 33998 h 1188"/>
                  <a:gd name="T20" fmla="*/ 114893 w 1345"/>
                  <a:gd name="T21" fmla="*/ 26612 h 1188"/>
                  <a:gd name="T22" fmla="*/ 125821 w 1345"/>
                  <a:gd name="T23" fmla="*/ 23956 h 1188"/>
                  <a:gd name="T24" fmla="*/ 132718 w 1345"/>
                  <a:gd name="T25" fmla="*/ 17334 h 1188"/>
                  <a:gd name="T26" fmla="*/ 149633 w 1345"/>
                  <a:gd name="T27" fmla="*/ 21028 h 1188"/>
                  <a:gd name="T28" fmla="*/ 158618 w 1345"/>
                  <a:gd name="T29" fmla="*/ 21999 h 1188"/>
                  <a:gd name="T30" fmla="*/ 163643 w 1345"/>
                  <a:gd name="T31" fmla="*/ 13279 h 1188"/>
                  <a:gd name="T32" fmla="*/ 177637 w 1345"/>
                  <a:gd name="T33" fmla="*/ 12481 h 1188"/>
                  <a:gd name="T34" fmla="*/ 182594 w 1345"/>
                  <a:gd name="T35" fmla="*/ 15822 h 1188"/>
                  <a:gd name="T36" fmla="*/ 186702 w 1345"/>
                  <a:gd name="T37" fmla="*/ 11509 h 1188"/>
                  <a:gd name="T38" fmla="*/ 191930 w 1345"/>
                  <a:gd name="T39" fmla="*/ 6369 h 1188"/>
                  <a:gd name="T40" fmla="*/ 182594 w 1345"/>
                  <a:gd name="T41" fmla="*/ 1808 h 1188"/>
                  <a:gd name="T42" fmla="*/ 174215 w 1345"/>
                  <a:gd name="T43" fmla="*/ 2202 h 1188"/>
                  <a:gd name="T44" fmla="*/ 169474 w 1345"/>
                  <a:gd name="T45" fmla="*/ 1808 h 1188"/>
                  <a:gd name="T46" fmla="*/ 162401 w 1345"/>
                  <a:gd name="T47" fmla="*/ 4329 h 1188"/>
                  <a:gd name="T48" fmla="*/ 159400 w 1345"/>
                  <a:gd name="T49" fmla="*/ 2999 h 1188"/>
                  <a:gd name="T50" fmla="*/ 148675 w 1345"/>
                  <a:gd name="T51" fmla="*/ 9554 h 1188"/>
                  <a:gd name="T52" fmla="*/ 138372 w 1345"/>
                  <a:gd name="T53" fmla="*/ 11509 h 1188"/>
                  <a:gd name="T54" fmla="*/ 127007 w 1345"/>
                  <a:gd name="T55" fmla="*/ 13279 h 1188"/>
                  <a:gd name="T56" fmla="*/ 113578 w 1345"/>
                  <a:gd name="T57" fmla="*/ 14727 h 1188"/>
                  <a:gd name="T58" fmla="*/ 112188 w 1345"/>
                  <a:gd name="T59" fmla="*/ 20409 h 1188"/>
                  <a:gd name="T60" fmla="*/ 110731 w 1345"/>
                  <a:gd name="T61" fmla="*/ 25040 h 1188"/>
                  <a:gd name="T62" fmla="*/ 99766 w 1345"/>
                  <a:gd name="T63" fmla="*/ 26251 h 1188"/>
                  <a:gd name="T64" fmla="*/ 96182 w 1345"/>
                  <a:gd name="T65" fmla="*/ 30320 h 1188"/>
                  <a:gd name="T66" fmla="*/ 87751 w 1345"/>
                  <a:gd name="T67" fmla="*/ 36081 h 1188"/>
                  <a:gd name="T68" fmla="*/ 79119 w 1345"/>
                  <a:gd name="T69" fmla="*/ 43553 h 1188"/>
                  <a:gd name="T70" fmla="*/ 72157 w 1345"/>
                  <a:gd name="T71" fmla="*/ 50993 h 1188"/>
                  <a:gd name="T72" fmla="*/ 67884 w 1345"/>
                  <a:gd name="T73" fmla="*/ 55580 h 1188"/>
                  <a:gd name="T74" fmla="*/ 54177 w 1345"/>
                  <a:gd name="T75" fmla="*/ 61752 h 1188"/>
                  <a:gd name="T76" fmla="*/ 62196 w 1345"/>
                  <a:gd name="T77" fmla="*/ 62440 h 1188"/>
                  <a:gd name="T78" fmla="*/ 50337 w 1345"/>
                  <a:gd name="T79" fmla="*/ 63683 h 1188"/>
                  <a:gd name="T80" fmla="*/ 38947 w 1345"/>
                  <a:gd name="T81" fmla="*/ 67346 h 1188"/>
                  <a:gd name="T82" fmla="*/ 29575 w 1345"/>
                  <a:gd name="T83" fmla="*/ 67697 h 1188"/>
                  <a:gd name="T84" fmla="*/ 21556 w 1345"/>
                  <a:gd name="T85" fmla="*/ 70374 h 1188"/>
                  <a:gd name="T86" fmla="*/ 16594 w 1345"/>
                  <a:gd name="T87" fmla="*/ 73184 h 1188"/>
                  <a:gd name="T88" fmla="*/ 6861 w 1345"/>
                  <a:gd name="T89" fmla="*/ 76642 h 1188"/>
                  <a:gd name="T90" fmla="*/ 4022 w 1345"/>
                  <a:gd name="T91" fmla="*/ 88893 h 1188"/>
                  <a:gd name="T92" fmla="*/ 8159 w 1345"/>
                  <a:gd name="T93" fmla="*/ 91660 h 1188"/>
                  <a:gd name="T94" fmla="*/ 4022 w 1345"/>
                  <a:gd name="T95" fmla="*/ 96975 h 1188"/>
                  <a:gd name="T96" fmla="*/ 6301 w 1345"/>
                  <a:gd name="T97" fmla="*/ 100139 h 1188"/>
                  <a:gd name="T98" fmla="*/ 0 w 1345"/>
                  <a:gd name="T99" fmla="*/ 102823 h 1188"/>
                  <a:gd name="T100" fmla="*/ 16268 w 1345"/>
                  <a:gd name="T101" fmla="*/ 110827 h 1188"/>
                  <a:gd name="T102" fmla="*/ 39875 w 1345"/>
                  <a:gd name="T103" fmla="*/ 101786 h 1188"/>
                  <a:gd name="T104" fmla="*/ 48542 w 1345"/>
                  <a:gd name="T105" fmla="*/ 96642 h 1188"/>
                  <a:gd name="T106" fmla="*/ 50337 w 1345"/>
                  <a:gd name="T107" fmla="*/ 104436 h 11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45"/>
                  <a:gd name="T163" fmla="*/ 0 h 1188"/>
                  <a:gd name="T164" fmla="*/ 1345 w 1345"/>
                  <a:gd name="T165" fmla="*/ 1188 h 11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45" h="1188">
                    <a:moveTo>
                      <a:pt x="362" y="1119"/>
                    </a:moveTo>
                    <a:lnTo>
                      <a:pt x="365" y="1116"/>
                    </a:lnTo>
                    <a:lnTo>
                      <a:pt x="379" y="1113"/>
                    </a:lnTo>
                    <a:lnTo>
                      <a:pt x="390" y="1100"/>
                    </a:lnTo>
                    <a:lnTo>
                      <a:pt x="395" y="1085"/>
                    </a:lnTo>
                    <a:lnTo>
                      <a:pt x="401" y="1076"/>
                    </a:lnTo>
                    <a:lnTo>
                      <a:pt x="395" y="1054"/>
                    </a:lnTo>
                    <a:lnTo>
                      <a:pt x="401" y="1037"/>
                    </a:lnTo>
                    <a:lnTo>
                      <a:pt x="415" y="1030"/>
                    </a:lnTo>
                    <a:lnTo>
                      <a:pt x="450" y="1018"/>
                    </a:lnTo>
                    <a:lnTo>
                      <a:pt x="455" y="1006"/>
                    </a:lnTo>
                    <a:lnTo>
                      <a:pt x="450" y="965"/>
                    </a:lnTo>
                    <a:lnTo>
                      <a:pt x="444" y="958"/>
                    </a:lnTo>
                    <a:lnTo>
                      <a:pt x="444" y="935"/>
                    </a:lnTo>
                    <a:lnTo>
                      <a:pt x="434" y="925"/>
                    </a:lnTo>
                    <a:lnTo>
                      <a:pt x="439" y="907"/>
                    </a:lnTo>
                    <a:lnTo>
                      <a:pt x="450" y="907"/>
                    </a:lnTo>
                    <a:lnTo>
                      <a:pt x="474" y="894"/>
                    </a:lnTo>
                    <a:lnTo>
                      <a:pt x="455" y="859"/>
                    </a:lnTo>
                    <a:lnTo>
                      <a:pt x="444" y="846"/>
                    </a:lnTo>
                    <a:lnTo>
                      <a:pt x="444" y="843"/>
                    </a:lnTo>
                    <a:lnTo>
                      <a:pt x="444" y="812"/>
                    </a:lnTo>
                    <a:lnTo>
                      <a:pt x="460" y="788"/>
                    </a:lnTo>
                    <a:lnTo>
                      <a:pt x="464" y="764"/>
                    </a:lnTo>
                    <a:lnTo>
                      <a:pt x="469" y="736"/>
                    </a:lnTo>
                    <a:lnTo>
                      <a:pt x="464" y="713"/>
                    </a:lnTo>
                    <a:lnTo>
                      <a:pt x="474" y="696"/>
                    </a:lnTo>
                    <a:lnTo>
                      <a:pt x="480" y="685"/>
                    </a:lnTo>
                    <a:lnTo>
                      <a:pt x="509" y="669"/>
                    </a:lnTo>
                    <a:lnTo>
                      <a:pt x="537" y="661"/>
                    </a:lnTo>
                    <a:lnTo>
                      <a:pt x="564" y="669"/>
                    </a:lnTo>
                    <a:lnTo>
                      <a:pt x="573" y="674"/>
                    </a:lnTo>
                    <a:lnTo>
                      <a:pt x="587" y="657"/>
                    </a:lnTo>
                    <a:lnTo>
                      <a:pt x="587" y="638"/>
                    </a:lnTo>
                    <a:lnTo>
                      <a:pt x="573" y="602"/>
                    </a:lnTo>
                    <a:lnTo>
                      <a:pt x="567" y="586"/>
                    </a:lnTo>
                    <a:lnTo>
                      <a:pt x="573" y="578"/>
                    </a:lnTo>
                    <a:lnTo>
                      <a:pt x="581" y="578"/>
                    </a:lnTo>
                    <a:lnTo>
                      <a:pt x="594" y="566"/>
                    </a:lnTo>
                    <a:lnTo>
                      <a:pt x="599" y="542"/>
                    </a:lnTo>
                    <a:lnTo>
                      <a:pt x="602" y="510"/>
                    </a:lnTo>
                    <a:lnTo>
                      <a:pt x="608" y="479"/>
                    </a:lnTo>
                    <a:lnTo>
                      <a:pt x="622" y="466"/>
                    </a:lnTo>
                    <a:lnTo>
                      <a:pt x="652" y="452"/>
                    </a:lnTo>
                    <a:lnTo>
                      <a:pt x="671" y="443"/>
                    </a:lnTo>
                    <a:lnTo>
                      <a:pt x="676" y="419"/>
                    </a:lnTo>
                    <a:lnTo>
                      <a:pt x="687" y="404"/>
                    </a:lnTo>
                    <a:lnTo>
                      <a:pt x="711" y="387"/>
                    </a:lnTo>
                    <a:lnTo>
                      <a:pt x="716" y="376"/>
                    </a:lnTo>
                    <a:lnTo>
                      <a:pt x="711" y="364"/>
                    </a:lnTo>
                    <a:lnTo>
                      <a:pt x="711" y="347"/>
                    </a:lnTo>
                    <a:lnTo>
                      <a:pt x="730" y="336"/>
                    </a:lnTo>
                    <a:lnTo>
                      <a:pt x="755" y="301"/>
                    </a:lnTo>
                    <a:lnTo>
                      <a:pt x="774" y="304"/>
                    </a:lnTo>
                    <a:lnTo>
                      <a:pt x="802" y="285"/>
                    </a:lnTo>
                    <a:lnTo>
                      <a:pt x="799" y="268"/>
                    </a:lnTo>
                    <a:lnTo>
                      <a:pt x="818" y="253"/>
                    </a:lnTo>
                    <a:lnTo>
                      <a:pt x="829" y="257"/>
                    </a:lnTo>
                    <a:lnTo>
                      <a:pt x="848" y="253"/>
                    </a:lnTo>
                    <a:lnTo>
                      <a:pt x="878" y="257"/>
                    </a:lnTo>
                    <a:lnTo>
                      <a:pt x="917" y="229"/>
                    </a:lnTo>
                    <a:lnTo>
                      <a:pt x="911" y="213"/>
                    </a:lnTo>
                    <a:lnTo>
                      <a:pt x="917" y="205"/>
                    </a:lnTo>
                    <a:lnTo>
                      <a:pt x="906" y="201"/>
                    </a:lnTo>
                    <a:lnTo>
                      <a:pt x="927" y="186"/>
                    </a:lnTo>
                    <a:lnTo>
                      <a:pt x="955" y="184"/>
                    </a:lnTo>
                    <a:lnTo>
                      <a:pt x="976" y="205"/>
                    </a:lnTo>
                    <a:lnTo>
                      <a:pt x="1010" y="236"/>
                    </a:lnTo>
                    <a:lnTo>
                      <a:pt x="1025" y="236"/>
                    </a:lnTo>
                    <a:lnTo>
                      <a:pt x="1045" y="225"/>
                    </a:lnTo>
                    <a:lnTo>
                      <a:pt x="1059" y="222"/>
                    </a:lnTo>
                    <a:lnTo>
                      <a:pt x="1069" y="225"/>
                    </a:lnTo>
                    <a:lnTo>
                      <a:pt x="1085" y="236"/>
                    </a:lnTo>
                    <a:lnTo>
                      <a:pt x="1103" y="240"/>
                    </a:lnTo>
                    <a:lnTo>
                      <a:pt x="1108" y="236"/>
                    </a:lnTo>
                    <a:lnTo>
                      <a:pt x="1118" y="222"/>
                    </a:lnTo>
                    <a:lnTo>
                      <a:pt x="1124" y="213"/>
                    </a:lnTo>
                    <a:lnTo>
                      <a:pt x="1143" y="186"/>
                    </a:lnTo>
                    <a:lnTo>
                      <a:pt x="1148" y="184"/>
                    </a:lnTo>
                    <a:lnTo>
                      <a:pt x="1143" y="143"/>
                    </a:lnTo>
                    <a:lnTo>
                      <a:pt x="1168" y="123"/>
                    </a:lnTo>
                    <a:lnTo>
                      <a:pt x="1178" y="127"/>
                    </a:lnTo>
                    <a:lnTo>
                      <a:pt x="1206" y="103"/>
                    </a:lnTo>
                    <a:lnTo>
                      <a:pt x="1232" y="127"/>
                    </a:lnTo>
                    <a:lnTo>
                      <a:pt x="1241" y="134"/>
                    </a:lnTo>
                    <a:lnTo>
                      <a:pt x="1255" y="130"/>
                    </a:lnTo>
                    <a:lnTo>
                      <a:pt x="1266" y="143"/>
                    </a:lnTo>
                    <a:lnTo>
                      <a:pt x="1266" y="151"/>
                    </a:lnTo>
                    <a:lnTo>
                      <a:pt x="1276" y="158"/>
                    </a:lnTo>
                    <a:lnTo>
                      <a:pt x="1276" y="169"/>
                    </a:lnTo>
                    <a:lnTo>
                      <a:pt x="1290" y="155"/>
                    </a:lnTo>
                    <a:lnTo>
                      <a:pt x="1317" y="140"/>
                    </a:lnTo>
                    <a:lnTo>
                      <a:pt x="1331" y="114"/>
                    </a:lnTo>
                    <a:lnTo>
                      <a:pt x="1320" y="112"/>
                    </a:lnTo>
                    <a:lnTo>
                      <a:pt x="1304" y="123"/>
                    </a:lnTo>
                    <a:lnTo>
                      <a:pt x="1301" y="103"/>
                    </a:lnTo>
                    <a:lnTo>
                      <a:pt x="1290" y="99"/>
                    </a:lnTo>
                    <a:lnTo>
                      <a:pt x="1287" y="88"/>
                    </a:lnTo>
                    <a:lnTo>
                      <a:pt x="1326" y="64"/>
                    </a:lnTo>
                    <a:lnTo>
                      <a:pt x="1340" y="68"/>
                    </a:lnTo>
                    <a:lnTo>
                      <a:pt x="1345" y="51"/>
                    </a:lnTo>
                    <a:lnTo>
                      <a:pt x="1336" y="47"/>
                    </a:lnTo>
                    <a:lnTo>
                      <a:pt x="1310" y="40"/>
                    </a:lnTo>
                    <a:lnTo>
                      <a:pt x="1296" y="35"/>
                    </a:lnTo>
                    <a:lnTo>
                      <a:pt x="1276" y="20"/>
                    </a:lnTo>
                    <a:lnTo>
                      <a:pt x="1255" y="16"/>
                    </a:lnTo>
                    <a:lnTo>
                      <a:pt x="1236" y="32"/>
                    </a:lnTo>
                    <a:lnTo>
                      <a:pt x="1227" y="44"/>
                    </a:lnTo>
                    <a:lnTo>
                      <a:pt x="1206" y="32"/>
                    </a:lnTo>
                    <a:lnTo>
                      <a:pt x="1217" y="24"/>
                    </a:lnTo>
                    <a:lnTo>
                      <a:pt x="1222" y="4"/>
                    </a:lnTo>
                    <a:lnTo>
                      <a:pt x="1217" y="0"/>
                    </a:lnTo>
                    <a:lnTo>
                      <a:pt x="1192" y="0"/>
                    </a:lnTo>
                    <a:lnTo>
                      <a:pt x="1187" y="7"/>
                    </a:lnTo>
                    <a:lnTo>
                      <a:pt x="1183" y="20"/>
                    </a:lnTo>
                    <a:lnTo>
                      <a:pt x="1187" y="32"/>
                    </a:lnTo>
                    <a:lnTo>
                      <a:pt x="1168" y="47"/>
                    </a:lnTo>
                    <a:lnTo>
                      <a:pt x="1152" y="24"/>
                    </a:lnTo>
                    <a:lnTo>
                      <a:pt x="1138" y="28"/>
                    </a:lnTo>
                    <a:lnTo>
                      <a:pt x="1134" y="47"/>
                    </a:lnTo>
                    <a:lnTo>
                      <a:pt x="1124" y="75"/>
                    </a:lnTo>
                    <a:lnTo>
                      <a:pt x="1099" y="95"/>
                    </a:lnTo>
                    <a:lnTo>
                      <a:pt x="1085" y="72"/>
                    </a:lnTo>
                    <a:lnTo>
                      <a:pt x="1108" y="55"/>
                    </a:lnTo>
                    <a:lnTo>
                      <a:pt x="1113" y="32"/>
                    </a:lnTo>
                    <a:lnTo>
                      <a:pt x="1099" y="32"/>
                    </a:lnTo>
                    <a:lnTo>
                      <a:pt x="1075" y="32"/>
                    </a:lnTo>
                    <a:lnTo>
                      <a:pt x="1053" y="55"/>
                    </a:lnTo>
                    <a:lnTo>
                      <a:pt x="1031" y="88"/>
                    </a:lnTo>
                    <a:lnTo>
                      <a:pt x="1039" y="103"/>
                    </a:lnTo>
                    <a:lnTo>
                      <a:pt x="1025" y="112"/>
                    </a:lnTo>
                    <a:lnTo>
                      <a:pt x="1004" y="99"/>
                    </a:lnTo>
                    <a:lnTo>
                      <a:pt x="985" y="107"/>
                    </a:lnTo>
                    <a:lnTo>
                      <a:pt x="990" y="123"/>
                    </a:lnTo>
                    <a:lnTo>
                      <a:pt x="966" y="123"/>
                    </a:lnTo>
                    <a:lnTo>
                      <a:pt x="950" y="127"/>
                    </a:lnTo>
                    <a:lnTo>
                      <a:pt x="932" y="147"/>
                    </a:lnTo>
                    <a:lnTo>
                      <a:pt x="906" y="143"/>
                    </a:lnTo>
                    <a:lnTo>
                      <a:pt x="906" y="155"/>
                    </a:lnTo>
                    <a:lnTo>
                      <a:pt x="887" y="143"/>
                    </a:lnTo>
                    <a:lnTo>
                      <a:pt x="862" y="151"/>
                    </a:lnTo>
                    <a:lnTo>
                      <a:pt x="857" y="167"/>
                    </a:lnTo>
                    <a:lnTo>
                      <a:pt x="838" y="169"/>
                    </a:lnTo>
                    <a:lnTo>
                      <a:pt x="824" y="155"/>
                    </a:lnTo>
                    <a:lnTo>
                      <a:pt x="794" y="158"/>
                    </a:lnTo>
                    <a:lnTo>
                      <a:pt x="764" y="167"/>
                    </a:lnTo>
                    <a:lnTo>
                      <a:pt x="764" y="191"/>
                    </a:lnTo>
                    <a:lnTo>
                      <a:pt x="783" y="195"/>
                    </a:lnTo>
                    <a:lnTo>
                      <a:pt x="783" y="201"/>
                    </a:lnTo>
                    <a:lnTo>
                      <a:pt x="783" y="218"/>
                    </a:lnTo>
                    <a:lnTo>
                      <a:pt x="767" y="213"/>
                    </a:lnTo>
                    <a:lnTo>
                      <a:pt x="750" y="222"/>
                    </a:lnTo>
                    <a:lnTo>
                      <a:pt x="755" y="236"/>
                    </a:lnTo>
                    <a:lnTo>
                      <a:pt x="774" y="250"/>
                    </a:lnTo>
                    <a:lnTo>
                      <a:pt x="774" y="268"/>
                    </a:lnTo>
                    <a:lnTo>
                      <a:pt x="755" y="261"/>
                    </a:lnTo>
                    <a:lnTo>
                      <a:pt x="741" y="264"/>
                    </a:lnTo>
                    <a:lnTo>
                      <a:pt x="741" y="281"/>
                    </a:lnTo>
                    <a:lnTo>
                      <a:pt x="716" y="281"/>
                    </a:lnTo>
                    <a:lnTo>
                      <a:pt x="697" y="281"/>
                    </a:lnTo>
                    <a:lnTo>
                      <a:pt x="692" y="292"/>
                    </a:lnTo>
                    <a:lnTo>
                      <a:pt x="687" y="301"/>
                    </a:lnTo>
                    <a:lnTo>
                      <a:pt x="671" y="304"/>
                    </a:lnTo>
                    <a:lnTo>
                      <a:pt x="666" y="312"/>
                    </a:lnTo>
                    <a:lnTo>
                      <a:pt x="671" y="325"/>
                    </a:lnTo>
                    <a:lnTo>
                      <a:pt x="643" y="332"/>
                    </a:lnTo>
                    <a:lnTo>
                      <a:pt x="662" y="347"/>
                    </a:lnTo>
                    <a:lnTo>
                      <a:pt x="666" y="356"/>
                    </a:lnTo>
                    <a:lnTo>
                      <a:pt x="648" y="369"/>
                    </a:lnTo>
                    <a:lnTo>
                      <a:pt x="613" y="387"/>
                    </a:lnTo>
                    <a:lnTo>
                      <a:pt x="587" y="404"/>
                    </a:lnTo>
                    <a:lnTo>
                      <a:pt x="573" y="427"/>
                    </a:lnTo>
                    <a:lnTo>
                      <a:pt x="548" y="443"/>
                    </a:lnTo>
                    <a:lnTo>
                      <a:pt x="548" y="455"/>
                    </a:lnTo>
                    <a:lnTo>
                      <a:pt x="553" y="466"/>
                    </a:lnTo>
                    <a:lnTo>
                      <a:pt x="532" y="479"/>
                    </a:lnTo>
                    <a:lnTo>
                      <a:pt x="537" y="494"/>
                    </a:lnTo>
                    <a:lnTo>
                      <a:pt x="518" y="523"/>
                    </a:lnTo>
                    <a:lnTo>
                      <a:pt x="504" y="527"/>
                    </a:lnTo>
                    <a:lnTo>
                      <a:pt x="504" y="547"/>
                    </a:lnTo>
                    <a:lnTo>
                      <a:pt x="515" y="559"/>
                    </a:lnTo>
                    <a:lnTo>
                      <a:pt x="499" y="571"/>
                    </a:lnTo>
                    <a:lnTo>
                      <a:pt x="488" y="562"/>
                    </a:lnTo>
                    <a:lnTo>
                      <a:pt x="469" y="571"/>
                    </a:lnTo>
                    <a:lnTo>
                      <a:pt x="474" y="595"/>
                    </a:lnTo>
                    <a:lnTo>
                      <a:pt x="455" y="602"/>
                    </a:lnTo>
                    <a:lnTo>
                      <a:pt x="425" y="606"/>
                    </a:lnTo>
                    <a:lnTo>
                      <a:pt x="406" y="626"/>
                    </a:lnTo>
                    <a:lnTo>
                      <a:pt x="401" y="645"/>
                    </a:lnTo>
                    <a:lnTo>
                      <a:pt x="379" y="661"/>
                    </a:lnTo>
                    <a:lnTo>
                      <a:pt x="379" y="674"/>
                    </a:lnTo>
                    <a:lnTo>
                      <a:pt x="406" y="657"/>
                    </a:lnTo>
                    <a:lnTo>
                      <a:pt x="434" y="641"/>
                    </a:lnTo>
                    <a:lnTo>
                      <a:pt x="444" y="645"/>
                    </a:lnTo>
                    <a:lnTo>
                      <a:pt x="434" y="669"/>
                    </a:lnTo>
                    <a:lnTo>
                      <a:pt x="411" y="682"/>
                    </a:lnTo>
                    <a:lnTo>
                      <a:pt x="385" y="678"/>
                    </a:lnTo>
                    <a:lnTo>
                      <a:pt x="390" y="693"/>
                    </a:lnTo>
                    <a:lnTo>
                      <a:pt x="357" y="705"/>
                    </a:lnTo>
                    <a:lnTo>
                      <a:pt x="351" y="682"/>
                    </a:lnTo>
                    <a:lnTo>
                      <a:pt x="336" y="674"/>
                    </a:lnTo>
                    <a:lnTo>
                      <a:pt x="316" y="696"/>
                    </a:lnTo>
                    <a:lnTo>
                      <a:pt x="297" y="696"/>
                    </a:lnTo>
                    <a:lnTo>
                      <a:pt x="276" y="701"/>
                    </a:lnTo>
                    <a:lnTo>
                      <a:pt x="272" y="722"/>
                    </a:lnTo>
                    <a:lnTo>
                      <a:pt x="262" y="725"/>
                    </a:lnTo>
                    <a:lnTo>
                      <a:pt x="262" y="736"/>
                    </a:lnTo>
                    <a:lnTo>
                      <a:pt x="250" y="732"/>
                    </a:lnTo>
                    <a:lnTo>
                      <a:pt x="232" y="722"/>
                    </a:lnTo>
                    <a:lnTo>
                      <a:pt x="206" y="725"/>
                    </a:lnTo>
                    <a:lnTo>
                      <a:pt x="206" y="736"/>
                    </a:lnTo>
                    <a:lnTo>
                      <a:pt x="209" y="747"/>
                    </a:lnTo>
                    <a:lnTo>
                      <a:pt x="199" y="750"/>
                    </a:lnTo>
                    <a:lnTo>
                      <a:pt x="174" y="740"/>
                    </a:lnTo>
                    <a:lnTo>
                      <a:pt x="151" y="754"/>
                    </a:lnTo>
                    <a:lnTo>
                      <a:pt x="157" y="767"/>
                    </a:lnTo>
                    <a:lnTo>
                      <a:pt x="155" y="775"/>
                    </a:lnTo>
                    <a:lnTo>
                      <a:pt x="132" y="767"/>
                    </a:lnTo>
                    <a:lnTo>
                      <a:pt x="125" y="777"/>
                    </a:lnTo>
                    <a:lnTo>
                      <a:pt x="116" y="784"/>
                    </a:lnTo>
                    <a:lnTo>
                      <a:pt x="90" y="780"/>
                    </a:lnTo>
                    <a:lnTo>
                      <a:pt x="76" y="782"/>
                    </a:lnTo>
                    <a:lnTo>
                      <a:pt x="72" y="798"/>
                    </a:lnTo>
                    <a:lnTo>
                      <a:pt x="62" y="802"/>
                    </a:lnTo>
                    <a:lnTo>
                      <a:pt x="48" y="821"/>
                    </a:lnTo>
                    <a:lnTo>
                      <a:pt x="51" y="843"/>
                    </a:lnTo>
                    <a:lnTo>
                      <a:pt x="44" y="874"/>
                    </a:lnTo>
                    <a:lnTo>
                      <a:pt x="39" y="907"/>
                    </a:lnTo>
                    <a:lnTo>
                      <a:pt x="34" y="936"/>
                    </a:lnTo>
                    <a:lnTo>
                      <a:pt x="28" y="952"/>
                    </a:lnTo>
                    <a:lnTo>
                      <a:pt x="41" y="965"/>
                    </a:lnTo>
                    <a:lnTo>
                      <a:pt x="62" y="953"/>
                    </a:lnTo>
                    <a:lnTo>
                      <a:pt x="78" y="960"/>
                    </a:lnTo>
                    <a:lnTo>
                      <a:pt x="78" y="972"/>
                    </a:lnTo>
                    <a:lnTo>
                      <a:pt x="57" y="982"/>
                    </a:lnTo>
                    <a:lnTo>
                      <a:pt x="53" y="1001"/>
                    </a:lnTo>
                    <a:lnTo>
                      <a:pt x="48" y="1011"/>
                    </a:lnTo>
                    <a:lnTo>
                      <a:pt x="27" y="1010"/>
                    </a:lnTo>
                    <a:lnTo>
                      <a:pt x="18" y="1032"/>
                    </a:lnTo>
                    <a:lnTo>
                      <a:pt x="28" y="1039"/>
                    </a:lnTo>
                    <a:lnTo>
                      <a:pt x="48" y="1035"/>
                    </a:lnTo>
                    <a:lnTo>
                      <a:pt x="58" y="1045"/>
                    </a:lnTo>
                    <a:lnTo>
                      <a:pt x="60" y="1051"/>
                    </a:lnTo>
                    <a:lnTo>
                      <a:pt x="44" y="1059"/>
                    </a:lnTo>
                    <a:lnTo>
                      <a:pt x="44" y="1073"/>
                    </a:lnTo>
                    <a:lnTo>
                      <a:pt x="27" y="1076"/>
                    </a:lnTo>
                    <a:lnTo>
                      <a:pt x="13" y="1069"/>
                    </a:lnTo>
                    <a:lnTo>
                      <a:pt x="16" y="1089"/>
                    </a:lnTo>
                    <a:lnTo>
                      <a:pt x="13" y="1102"/>
                    </a:lnTo>
                    <a:lnTo>
                      <a:pt x="0" y="1102"/>
                    </a:lnTo>
                    <a:lnTo>
                      <a:pt x="30" y="1127"/>
                    </a:lnTo>
                    <a:lnTo>
                      <a:pt x="44" y="1141"/>
                    </a:lnTo>
                    <a:lnTo>
                      <a:pt x="53" y="1160"/>
                    </a:lnTo>
                    <a:lnTo>
                      <a:pt x="83" y="1174"/>
                    </a:lnTo>
                    <a:lnTo>
                      <a:pt x="114" y="1188"/>
                    </a:lnTo>
                    <a:lnTo>
                      <a:pt x="144" y="1188"/>
                    </a:lnTo>
                    <a:lnTo>
                      <a:pt x="188" y="1164"/>
                    </a:lnTo>
                    <a:lnTo>
                      <a:pt x="232" y="1138"/>
                    </a:lnTo>
                    <a:lnTo>
                      <a:pt x="272" y="1095"/>
                    </a:lnTo>
                    <a:lnTo>
                      <a:pt x="279" y="1090"/>
                    </a:lnTo>
                    <a:lnTo>
                      <a:pt x="290" y="1104"/>
                    </a:lnTo>
                    <a:lnTo>
                      <a:pt x="309" y="1095"/>
                    </a:lnTo>
                    <a:lnTo>
                      <a:pt x="316" y="1079"/>
                    </a:lnTo>
                    <a:lnTo>
                      <a:pt x="318" y="1059"/>
                    </a:lnTo>
                    <a:lnTo>
                      <a:pt x="339" y="1035"/>
                    </a:lnTo>
                    <a:lnTo>
                      <a:pt x="330" y="1062"/>
                    </a:lnTo>
                    <a:lnTo>
                      <a:pt x="341" y="1066"/>
                    </a:lnTo>
                    <a:lnTo>
                      <a:pt x="336" y="1079"/>
                    </a:lnTo>
                    <a:lnTo>
                      <a:pt x="341" y="1100"/>
                    </a:lnTo>
                    <a:lnTo>
                      <a:pt x="351" y="1119"/>
                    </a:lnTo>
                    <a:lnTo>
                      <a:pt x="362" y="1113"/>
                    </a:lnTo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2057" y="1701"/>
                <a:ext cx="49" cy="49"/>
              </a:xfrm>
              <a:custGeom>
                <a:avLst/>
                <a:gdLst>
                  <a:gd name="T0" fmla="*/ 2523 w 41"/>
                  <a:gd name="T1" fmla="*/ 226 h 42"/>
                  <a:gd name="T2" fmla="*/ 2225 w 41"/>
                  <a:gd name="T3" fmla="*/ 489 h 42"/>
                  <a:gd name="T4" fmla="*/ 2523 w 41"/>
                  <a:gd name="T5" fmla="*/ 1223 h 42"/>
                  <a:gd name="T6" fmla="*/ 790 w 41"/>
                  <a:gd name="T7" fmla="*/ 1437 h 42"/>
                  <a:gd name="T8" fmla="*/ 0 w 41"/>
                  <a:gd name="T9" fmla="*/ 1077 h 42"/>
                  <a:gd name="T10" fmla="*/ 0 w 41"/>
                  <a:gd name="T11" fmla="*/ 489 h 42"/>
                  <a:gd name="T12" fmla="*/ 553 w 41"/>
                  <a:gd name="T13" fmla="*/ 0 h 42"/>
                  <a:gd name="T14" fmla="*/ 2523 w 41"/>
                  <a:gd name="T15" fmla="*/ 226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42"/>
                  <a:gd name="T26" fmla="*/ 41 w 41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42">
                    <a:moveTo>
                      <a:pt x="41" y="7"/>
                    </a:moveTo>
                    <a:lnTo>
                      <a:pt x="37" y="15"/>
                    </a:lnTo>
                    <a:lnTo>
                      <a:pt x="41" y="35"/>
                    </a:lnTo>
                    <a:lnTo>
                      <a:pt x="13" y="42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9" y="0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979" y="1735"/>
                <a:ext cx="45" cy="25"/>
              </a:xfrm>
              <a:custGeom>
                <a:avLst/>
                <a:gdLst>
                  <a:gd name="T0" fmla="*/ 2854 w 37"/>
                  <a:gd name="T1" fmla="*/ 0 h 22"/>
                  <a:gd name="T2" fmla="*/ 3347 w 37"/>
                  <a:gd name="T3" fmla="*/ 319 h 22"/>
                  <a:gd name="T4" fmla="*/ 777 w 37"/>
                  <a:gd name="T5" fmla="*/ 412 h 22"/>
                  <a:gd name="T6" fmla="*/ 0 w 37"/>
                  <a:gd name="T7" fmla="*/ 130 h 22"/>
                  <a:gd name="T8" fmla="*/ 2854 w 3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2"/>
                  <a:gd name="T17" fmla="*/ 37 w 3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2">
                    <a:moveTo>
                      <a:pt x="32" y="0"/>
                    </a:moveTo>
                    <a:lnTo>
                      <a:pt x="37" y="17"/>
                    </a:lnTo>
                    <a:lnTo>
                      <a:pt x="9" y="22"/>
                    </a:lnTo>
                    <a:lnTo>
                      <a:pt x="0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95" y="1679"/>
                <a:ext cx="53" cy="33"/>
              </a:xfrm>
              <a:custGeom>
                <a:avLst/>
                <a:gdLst>
                  <a:gd name="T0" fmla="*/ 0 w 44"/>
                  <a:gd name="T1" fmla="*/ 364 h 29"/>
                  <a:gd name="T2" fmla="*/ 2369 w 44"/>
                  <a:gd name="T3" fmla="*/ 576 h 29"/>
                  <a:gd name="T4" fmla="*/ 3185 w 44"/>
                  <a:gd name="T5" fmla="*/ 130 h 29"/>
                  <a:gd name="T6" fmla="*/ 1820 w 44"/>
                  <a:gd name="T7" fmla="*/ 0 h 29"/>
                  <a:gd name="T8" fmla="*/ 971 w 44"/>
                  <a:gd name="T9" fmla="*/ 130 h 29"/>
                  <a:gd name="T10" fmla="*/ 0 w 44"/>
                  <a:gd name="T11" fmla="*/ 236 h 29"/>
                  <a:gd name="T12" fmla="*/ 0 w 44"/>
                  <a:gd name="T13" fmla="*/ 36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29"/>
                  <a:gd name="T23" fmla="*/ 44 w 44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29">
                    <a:moveTo>
                      <a:pt x="0" y="19"/>
                    </a:moveTo>
                    <a:lnTo>
                      <a:pt x="32" y="29"/>
                    </a:lnTo>
                    <a:lnTo>
                      <a:pt x="44" y="7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57" y="1650"/>
                <a:ext cx="42" cy="25"/>
              </a:xfrm>
              <a:custGeom>
                <a:avLst/>
                <a:gdLst>
                  <a:gd name="T0" fmla="*/ 0 w 34"/>
                  <a:gd name="T1" fmla="*/ 158 h 23"/>
                  <a:gd name="T2" fmla="*/ 3244 w 34"/>
                  <a:gd name="T3" fmla="*/ 0 h 23"/>
                  <a:gd name="T4" fmla="*/ 4361 w 34"/>
                  <a:gd name="T5" fmla="*/ 50 h 23"/>
                  <a:gd name="T6" fmla="*/ 0 w 34"/>
                  <a:gd name="T7" fmla="*/ 15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3"/>
                  <a:gd name="T14" fmla="*/ 34 w 3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3">
                    <a:moveTo>
                      <a:pt x="0" y="23"/>
                    </a:moveTo>
                    <a:lnTo>
                      <a:pt x="25" y="0"/>
                    </a:lnTo>
                    <a:lnTo>
                      <a:pt x="34" y="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18" y="1748"/>
                <a:ext cx="34" cy="26"/>
              </a:xfrm>
              <a:custGeom>
                <a:avLst/>
                <a:gdLst>
                  <a:gd name="T0" fmla="*/ 2005 w 28"/>
                  <a:gd name="T1" fmla="*/ 0 h 22"/>
                  <a:gd name="T2" fmla="*/ 2435 w 28"/>
                  <a:gd name="T3" fmla="*/ 935 h 22"/>
                  <a:gd name="T4" fmla="*/ 0 w 28"/>
                  <a:gd name="T5" fmla="*/ 1029 h 22"/>
                  <a:gd name="T6" fmla="*/ 2005 w 28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2"/>
                  <a:gd name="T14" fmla="*/ 28 w 28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2">
                    <a:moveTo>
                      <a:pt x="23" y="0"/>
                    </a:moveTo>
                    <a:lnTo>
                      <a:pt x="28" y="20"/>
                    </a:lnTo>
                    <a:lnTo>
                      <a:pt x="0" y="2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2227" y="1582"/>
                <a:ext cx="55" cy="38"/>
              </a:xfrm>
              <a:custGeom>
                <a:avLst/>
                <a:gdLst>
                  <a:gd name="T0" fmla="*/ 3430 w 44"/>
                  <a:gd name="T1" fmla="*/ 0 h 28"/>
                  <a:gd name="T2" fmla="*/ 0 w 44"/>
                  <a:gd name="T3" fmla="*/ 14957 h 28"/>
                  <a:gd name="T4" fmla="*/ 4802 w 44"/>
                  <a:gd name="T5" fmla="*/ 31623 h 28"/>
                  <a:gd name="T6" fmla="*/ 7504 w 44"/>
                  <a:gd name="T7" fmla="*/ 14957 h 28"/>
                  <a:gd name="T8" fmla="*/ 3430 w 44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8"/>
                  <a:gd name="T17" fmla="*/ 44 w 4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8">
                    <a:moveTo>
                      <a:pt x="21" y="0"/>
                    </a:moveTo>
                    <a:lnTo>
                      <a:pt x="0" y="13"/>
                    </a:lnTo>
                    <a:lnTo>
                      <a:pt x="28" y="28"/>
                    </a:lnTo>
                    <a:lnTo>
                      <a:pt x="44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2279" y="1551"/>
                <a:ext cx="55" cy="38"/>
              </a:xfrm>
              <a:custGeom>
                <a:avLst/>
                <a:gdLst>
                  <a:gd name="T0" fmla="*/ 0 w 44"/>
                  <a:gd name="T1" fmla="*/ 2288 h 30"/>
                  <a:gd name="T2" fmla="*/ 3379 w 44"/>
                  <a:gd name="T3" fmla="*/ 6903 h 30"/>
                  <a:gd name="T4" fmla="*/ 7504 w 44"/>
                  <a:gd name="T5" fmla="*/ 3947 h 30"/>
                  <a:gd name="T6" fmla="*/ 4224 w 44"/>
                  <a:gd name="T7" fmla="*/ 0 h 30"/>
                  <a:gd name="T8" fmla="*/ 0 w 44"/>
                  <a:gd name="T9" fmla="*/ 2288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0" y="10"/>
                    </a:moveTo>
                    <a:lnTo>
                      <a:pt x="20" y="30"/>
                    </a:lnTo>
                    <a:lnTo>
                      <a:pt x="44" y="17"/>
                    </a:lnTo>
                    <a:lnTo>
                      <a:pt x="2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2423" y="1486"/>
                <a:ext cx="77" cy="43"/>
              </a:xfrm>
              <a:custGeom>
                <a:avLst/>
                <a:gdLst>
                  <a:gd name="T0" fmla="*/ 2821 w 63"/>
                  <a:gd name="T1" fmla="*/ 610 h 36"/>
                  <a:gd name="T2" fmla="*/ 4140 w 63"/>
                  <a:gd name="T3" fmla="*/ 913 h 36"/>
                  <a:gd name="T4" fmla="*/ 6362 w 63"/>
                  <a:gd name="T5" fmla="*/ 0 h 36"/>
                  <a:gd name="T6" fmla="*/ 5150 w 63"/>
                  <a:gd name="T7" fmla="*/ 1859 h 36"/>
                  <a:gd name="T8" fmla="*/ 2821 w 63"/>
                  <a:gd name="T9" fmla="*/ 2128 h 36"/>
                  <a:gd name="T10" fmla="*/ 0 w 63"/>
                  <a:gd name="T11" fmla="*/ 764 h 36"/>
                  <a:gd name="T12" fmla="*/ 2821 w 63"/>
                  <a:gd name="T13" fmla="*/ 61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6"/>
                  <a:gd name="T23" fmla="*/ 63 w 63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6">
                    <a:moveTo>
                      <a:pt x="28" y="10"/>
                    </a:moveTo>
                    <a:lnTo>
                      <a:pt x="41" y="16"/>
                    </a:lnTo>
                    <a:lnTo>
                      <a:pt x="63" y="0"/>
                    </a:lnTo>
                    <a:lnTo>
                      <a:pt x="51" y="32"/>
                    </a:lnTo>
                    <a:lnTo>
                      <a:pt x="28" y="36"/>
                    </a:lnTo>
                    <a:lnTo>
                      <a:pt x="0" y="1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2575" y="1447"/>
                <a:ext cx="39" cy="26"/>
              </a:xfrm>
              <a:custGeom>
                <a:avLst/>
                <a:gdLst>
                  <a:gd name="T0" fmla="*/ 1499 w 32"/>
                  <a:gd name="T1" fmla="*/ 0 h 23"/>
                  <a:gd name="T2" fmla="*/ 2608 w 32"/>
                  <a:gd name="T3" fmla="*/ 125 h 23"/>
                  <a:gd name="T4" fmla="*/ 3047 w 32"/>
                  <a:gd name="T5" fmla="*/ 374 h 23"/>
                  <a:gd name="T6" fmla="*/ 0 w 32"/>
                  <a:gd name="T7" fmla="*/ 374 h 23"/>
                  <a:gd name="T8" fmla="*/ 1499 w 3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3"/>
                  <a:gd name="T17" fmla="*/ 32 w 3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3">
                    <a:moveTo>
                      <a:pt x="16" y="0"/>
                    </a:moveTo>
                    <a:lnTo>
                      <a:pt x="28" y="8"/>
                    </a:lnTo>
                    <a:lnTo>
                      <a:pt x="32" y="23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1557" y="2246"/>
                <a:ext cx="60" cy="29"/>
              </a:xfrm>
              <a:custGeom>
                <a:avLst/>
                <a:gdLst>
                  <a:gd name="T0" fmla="*/ 8162 w 48"/>
                  <a:gd name="T1" fmla="*/ 7105 h 22"/>
                  <a:gd name="T2" fmla="*/ 2170 w 48"/>
                  <a:gd name="T3" fmla="*/ 0 h 22"/>
                  <a:gd name="T4" fmla="*/ 0 w 48"/>
                  <a:gd name="T5" fmla="*/ 5521 h 22"/>
                  <a:gd name="T6" fmla="*/ 711 w 48"/>
                  <a:gd name="T7" fmla="*/ 12647 h 22"/>
                  <a:gd name="T8" fmla="*/ 8162 w 48"/>
                  <a:gd name="T9" fmla="*/ 710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2"/>
                  <a:gd name="T17" fmla="*/ 48 w 4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2">
                    <a:moveTo>
                      <a:pt x="48" y="12"/>
                    </a:moveTo>
                    <a:lnTo>
                      <a:pt x="13" y="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grpSp>
            <p:nvGrpSpPr>
              <p:cNvPr id="34" name="Group 32"/>
              <p:cNvGrpSpPr>
                <a:grpSpLocks/>
              </p:cNvGrpSpPr>
              <p:nvPr/>
            </p:nvGrpSpPr>
            <p:grpSpPr bwMode="auto">
              <a:xfrm>
                <a:off x="2089" y="1698"/>
                <a:ext cx="472" cy="446"/>
                <a:chOff x="5227" y="2691"/>
                <a:chExt cx="309" cy="483"/>
              </a:xfrm>
            </p:grpSpPr>
            <p:sp>
              <p:nvSpPr>
                <p:cNvPr id="38" name="Freeform 33"/>
                <p:cNvSpPr>
                  <a:spLocks/>
                </p:cNvSpPr>
                <p:nvPr/>
              </p:nvSpPr>
              <p:spPr bwMode="auto">
                <a:xfrm>
                  <a:off x="5227" y="3145"/>
                  <a:ext cx="19" cy="1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0 w 37"/>
                    <a:gd name="T5" fmla="*/ 0 h 27"/>
                    <a:gd name="T6" fmla="*/ 1 w 37"/>
                    <a:gd name="T7" fmla="*/ 0 h 27"/>
                    <a:gd name="T8" fmla="*/ 1 w 37"/>
                    <a:gd name="T9" fmla="*/ 0 h 27"/>
                    <a:gd name="T10" fmla="*/ 1 w 37"/>
                    <a:gd name="T11" fmla="*/ 0 h 27"/>
                    <a:gd name="T12" fmla="*/ 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2" y="0"/>
                      </a:moveTo>
                      <a:lnTo>
                        <a:pt x="18" y="5"/>
                      </a:lnTo>
                      <a:lnTo>
                        <a:pt x="0" y="17"/>
                      </a:lnTo>
                      <a:lnTo>
                        <a:pt x="4" y="27"/>
                      </a:lnTo>
                      <a:lnTo>
                        <a:pt x="13" y="27"/>
                      </a:lnTo>
                      <a:lnTo>
                        <a:pt x="37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5246" y="2691"/>
                  <a:ext cx="290" cy="483"/>
                </a:xfrm>
                <a:custGeom>
                  <a:avLst/>
                  <a:gdLst>
                    <a:gd name="T0" fmla="*/ 0 w 581"/>
                    <a:gd name="T1" fmla="*/ 1 h 966"/>
                    <a:gd name="T2" fmla="*/ 0 w 581"/>
                    <a:gd name="T3" fmla="*/ 1 h 966"/>
                    <a:gd name="T4" fmla="*/ 0 w 581"/>
                    <a:gd name="T5" fmla="*/ 1 h 966"/>
                    <a:gd name="T6" fmla="*/ 0 w 581"/>
                    <a:gd name="T7" fmla="*/ 1 h 966"/>
                    <a:gd name="T8" fmla="*/ 0 w 581"/>
                    <a:gd name="T9" fmla="*/ 1 h 966"/>
                    <a:gd name="T10" fmla="*/ 0 w 581"/>
                    <a:gd name="T11" fmla="*/ 1 h 966"/>
                    <a:gd name="T12" fmla="*/ 0 w 581"/>
                    <a:gd name="T13" fmla="*/ 1 h 966"/>
                    <a:gd name="T14" fmla="*/ 0 w 581"/>
                    <a:gd name="T15" fmla="*/ 1 h 966"/>
                    <a:gd name="T16" fmla="*/ 0 w 581"/>
                    <a:gd name="T17" fmla="*/ 1 h 966"/>
                    <a:gd name="T18" fmla="*/ 0 w 581"/>
                    <a:gd name="T19" fmla="*/ 1 h 966"/>
                    <a:gd name="T20" fmla="*/ 0 w 581"/>
                    <a:gd name="T21" fmla="*/ 1 h 966"/>
                    <a:gd name="T22" fmla="*/ 0 w 581"/>
                    <a:gd name="T23" fmla="*/ 1 h 966"/>
                    <a:gd name="T24" fmla="*/ 0 w 581"/>
                    <a:gd name="T25" fmla="*/ 1 h 966"/>
                    <a:gd name="T26" fmla="*/ 0 w 581"/>
                    <a:gd name="T27" fmla="*/ 1 h 966"/>
                    <a:gd name="T28" fmla="*/ 0 w 581"/>
                    <a:gd name="T29" fmla="*/ 1 h 966"/>
                    <a:gd name="T30" fmla="*/ 0 w 581"/>
                    <a:gd name="T31" fmla="*/ 1 h 966"/>
                    <a:gd name="T32" fmla="*/ 0 w 581"/>
                    <a:gd name="T33" fmla="*/ 1 h 966"/>
                    <a:gd name="T34" fmla="*/ 0 w 581"/>
                    <a:gd name="T35" fmla="*/ 1 h 966"/>
                    <a:gd name="T36" fmla="*/ 0 w 581"/>
                    <a:gd name="T37" fmla="*/ 1 h 966"/>
                    <a:gd name="T38" fmla="*/ 0 w 581"/>
                    <a:gd name="T39" fmla="*/ 1 h 966"/>
                    <a:gd name="T40" fmla="*/ 0 w 581"/>
                    <a:gd name="T41" fmla="*/ 1 h 966"/>
                    <a:gd name="T42" fmla="*/ 0 w 581"/>
                    <a:gd name="T43" fmla="*/ 1 h 966"/>
                    <a:gd name="T44" fmla="*/ 0 w 581"/>
                    <a:gd name="T45" fmla="*/ 1 h 966"/>
                    <a:gd name="T46" fmla="*/ 0 w 581"/>
                    <a:gd name="T47" fmla="*/ 1 h 966"/>
                    <a:gd name="T48" fmla="*/ 0 w 581"/>
                    <a:gd name="T49" fmla="*/ 1 h 966"/>
                    <a:gd name="T50" fmla="*/ 0 w 581"/>
                    <a:gd name="T51" fmla="*/ 1 h 966"/>
                    <a:gd name="T52" fmla="*/ 0 w 581"/>
                    <a:gd name="T53" fmla="*/ 1 h 966"/>
                    <a:gd name="T54" fmla="*/ 0 w 581"/>
                    <a:gd name="T55" fmla="*/ 1 h 966"/>
                    <a:gd name="T56" fmla="*/ 0 w 581"/>
                    <a:gd name="T57" fmla="*/ 1 h 966"/>
                    <a:gd name="T58" fmla="*/ 0 w 581"/>
                    <a:gd name="T59" fmla="*/ 1 h 966"/>
                    <a:gd name="T60" fmla="*/ 0 w 581"/>
                    <a:gd name="T61" fmla="*/ 1 h 966"/>
                    <a:gd name="T62" fmla="*/ 0 w 581"/>
                    <a:gd name="T63" fmla="*/ 1 h 966"/>
                    <a:gd name="T64" fmla="*/ 0 w 581"/>
                    <a:gd name="T65" fmla="*/ 1 h 966"/>
                    <a:gd name="T66" fmla="*/ 0 w 581"/>
                    <a:gd name="T67" fmla="*/ 1 h 966"/>
                    <a:gd name="T68" fmla="*/ 0 w 581"/>
                    <a:gd name="T69" fmla="*/ 1 h 966"/>
                    <a:gd name="T70" fmla="*/ 0 w 581"/>
                    <a:gd name="T71" fmla="*/ 1 h 966"/>
                    <a:gd name="T72" fmla="*/ 0 w 581"/>
                    <a:gd name="T73" fmla="*/ 1 h 966"/>
                    <a:gd name="T74" fmla="*/ 0 w 581"/>
                    <a:gd name="T75" fmla="*/ 1 h 966"/>
                    <a:gd name="T76" fmla="*/ 0 w 581"/>
                    <a:gd name="T77" fmla="*/ 1 h 966"/>
                    <a:gd name="T78" fmla="*/ 0 w 581"/>
                    <a:gd name="T79" fmla="*/ 1 h 966"/>
                    <a:gd name="T80" fmla="*/ 0 w 581"/>
                    <a:gd name="T81" fmla="*/ 1 h 966"/>
                    <a:gd name="T82" fmla="*/ 0 w 581"/>
                    <a:gd name="T83" fmla="*/ 1 h 966"/>
                    <a:gd name="T84" fmla="*/ 0 w 581"/>
                    <a:gd name="T85" fmla="*/ 1 h 966"/>
                    <a:gd name="T86" fmla="*/ 0 w 581"/>
                    <a:gd name="T87" fmla="*/ 1 h 966"/>
                    <a:gd name="T88" fmla="*/ 0 w 581"/>
                    <a:gd name="T89" fmla="*/ 1 h 966"/>
                    <a:gd name="T90" fmla="*/ 0 w 581"/>
                    <a:gd name="T91" fmla="*/ 1 h 966"/>
                    <a:gd name="T92" fmla="*/ 0 w 581"/>
                    <a:gd name="T93" fmla="*/ 1 h 966"/>
                    <a:gd name="T94" fmla="*/ 0 w 581"/>
                    <a:gd name="T95" fmla="*/ 1 h 966"/>
                    <a:gd name="T96" fmla="*/ 0 w 581"/>
                    <a:gd name="T97" fmla="*/ 1 h 966"/>
                    <a:gd name="T98" fmla="*/ 0 w 581"/>
                    <a:gd name="T99" fmla="*/ 1 h 966"/>
                    <a:gd name="T100" fmla="*/ 0 w 581"/>
                    <a:gd name="T101" fmla="*/ 1 h 966"/>
                    <a:gd name="T102" fmla="*/ 0 w 581"/>
                    <a:gd name="T103" fmla="*/ 1 h 966"/>
                    <a:gd name="T104" fmla="*/ 0 w 581"/>
                    <a:gd name="T105" fmla="*/ 1 h 966"/>
                    <a:gd name="T106" fmla="*/ 0 w 581"/>
                    <a:gd name="T107" fmla="*/ 1 h 9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1"/>
                    <a:gd name="T163" fmla="*/ 0 h 966"/>
                    <a:gd name="T164" fmla="*/ 581 w 581"/>
                    <a:gd name="T165" fmla="*/ 966 h 9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1" h="966">
                      <a:moveTo>
                        <a:pt x="164" y="966"/>
                      </a:moveTo>
                      <a:lnTo>
                        <a:pt x="158" y="933"/>
                      </a:lnTo>
                      <a:lnTo>
                        <a:pt x="139" y="918"/>
                      </a:lnTo>
                      <a:lnTo>
                        <a:pt x="125" y="911"/>
                      </a:lnTo>
                      <a:lnTo>
                        <a:pt x="99" y="904"/>
                      </a:lnTo>
                      <a:lnTo>
                        <a:pt x="79" y="904"/>
                      </a:lnTo>
                      <a:lnTo>
                        <a:pt x="70" y="887"/>
                      </a:lnTo>
                      <a:lnTo>
                        <a:pt x="79" y="827"/>
                      </a:lnTo>
                      <a:lnTo>
                        <a:pt x="76" y="792"/>
                      </a:lnTo>
                      <a:lnTo>
                        <a:pt x="60" y="775"/>
                      </a:lnTo>
                      <a:lnTo>
                        <a:pt x="49" y="768"/>
                      </a:lnTo>
                      <a:lnTo>
                        <a:pt x="55" y="736"/>
                      </a:lnTo>
                      <a:lnTo>
                        <a:pt x="49" y="716"/>
                      </a:lnTo>
                      <a:lnTo>
                        <a:pt x="41" y="700"/>
                      </a:lnTo>
                      <a:lnTo>
                        <a:pt x="55" y="665"/>
                      </a:lnTo>
                      <a:lnTo>
                        <a:pt x="70" y="665"/>
                      </a:lnTo>
                      <a:lnTo>
                        <a:pt x="79" y="658"/>
                      </a:lnTo>
                      <a:lnTo>
                        <a:pt x="85" y="634"/>
                      </a:lnTo>
                      <a:lnTo>
                        <a:pt x="114" y="614"/>
                      </a:lnTo>
                      <a:lnTo>
                        <a:pt x="142" y="594"/>
                      </a:lnTo>
                      <a:lnTo>
                        <a:pt x="148" y="570"/>
                      </a:lnTo>
                      <a:lnTo>
                        <a:pt x="183" y="546"/>
                      </a:lnTo>
                      <a:lnTo>
                        <a:pt x="218" y="518"/>
                      </a:lnTo>
                      <a:lnTo>
                        <a:pt x="213" y="507"/>
                      </a:lnTo>
                      <a:lnTo>
                        <a:pt x="213" y="491"/>
                      </a:lnTo>
                      <a:lnTo>
                        <a:pt x="237" y="478"/>
                      </a:lnTo>
                      <a:lnTo>
                        <a:pt x="246" y="474"/>
                      </a:lnTo>
                      <a:lnTo>
                        <a:pt x="241" y="452"/>
                      </a:lnTo>
                      <a:lnTo>
                        <a:pt x="241" y="428"/>
                      </a:lnTo>
                      <a:lnTo>
                        <a:pt x="232" y="423"/>
                      </a:lnTo>
                      <a:lnTo>
                        <a:pt x="218" y="428"/>
                      </a:lnTo>
                      <a:lnTo>
                        <a:pt x="202" y="412"/>
                      </a:lnTo>
                      <a:lnTo>
                        <a:pt x="188" y="368"/>
                      </a:lnTo>
                      <a:lnTo>
                        <a:pt x="158" y="336"/>
                      </a:lnTo>
                      <a:lnTo>
                        <a:pt x="169" y="292"/>
                      </a:lnTo>
                      <a:lnTo>
                        <a:pt x="164" y="272"/>
                      </a:lnTo>
                      <a:lnTo>
                        <a:pt x="128" y="245"/>
                      </a:lnTo>
                      <a:lnTo>
                        <a:pt x="142" y="210"/>
                      </a:lnTo>
                      <a:lnTo>
                        <a:pt x="134" y="189"/>
                      </a:lnTo>
                      <a:lnTo>
                        <a:pt x="109" y="169"/>
                      </a:lnTo>
                      <a:lnTo>
                        <a:pt x="93" y="182"/>
                      </a:lnTo>
                      <a:lnTo>
                        <a:pt x="41" y="138"/>
                      </a:lnTo>
                      <a:lnTo>
                        <a:pt x="27" y="121"/>
                      </a:lnTo>
                      <a:lnTo>
                        <a:pt x="16" y="106"/>
                      </a:lnTo>
                      <a:lnTo>
                        <a:pt x="0" y="99"/>
                      </a:lnTo>
                      <a:lnTo>
                        <a:pt x="21" y="83"/>
                      </a:lnTo>
                      <a:lnTo>
                        <a:pt x="49" y="83"/>
                      </a:lnTo>
                      <a:lnTo>
                        <a:pt x="65" y="101"/>
                      </a:lnTo>
                      <a:lnTo>
                        <a:pt x="104" y="138"/>
                      </a:lnTo>
                      <a:lnTo>
                        <a:pt x="142" y="117"/>
                      </a:lnTo>
                      <a:lnTo>
                        <a:pt x="169" y="121"/>
                      </a:lnTo>
                      <a:lnTo>
                        <a:pt x="174" y="134"/>
                      </a:lnTo>
                      <a:lnTo>
                        <a:pt x="202" y="138"/>
                      </a:lnTo>
                      <a:lnTo>
                        <a:pt x="213" y="106"/>
                      </a:lnTo>
                      <a:lnTo>
                        <a:pt x="227" y="94"/>
                      </a:lnTo>
                      <a:lnTo>
                        <a:pt x="237" y="83"/>
                      </a:lnTo>
                      <a:lnTo>
                        <a:pt x="237" y="72"/>
                      </a:lnTo>
                      <a:lnTo>
                        <a:pt x="232" y="39"/>
                      </a:lnTo>
                      <a:lnTo>
                        <a:pt x="257" y="19"/>
                      </a:lnTo>
                      <a:lnTo>
                        <a:pt x="272" y="19"/>
                      </a:lnTo>
                      <a:lnTo>
                        <a:pt x="295" y="0"/>
                      </a:lnTo>
                      <a:lnTo>
                        <a:pt x="325" y="28"/>
                      </a:lnTo>
                      <a:lnTo>
                        <a:pt x="336" y="39"/>
                      </a:lnTo>
                      <a:lnTo>
                        <a:pt x="325" y="63"/>
                      </a:lnTo>
                      <a:lnTo>
                        <a:pt x="300" y="79"/>
                      </a:lnTo>
                      <a:lnTo>
                        <a:pt x="281" y="99"/>
                      </a:lnTo>
                      <a:lnTo>
                        <a:pt x="286" y="117"/>
                      </a:lnTo>
                      <a:lnTo>
                        <a:pt x="330" y="90"/>
                      </a:lnTo>
                      <a:lnTo>
                        <a:pt x="330" y="67"/>
                      </a:lnTo>
                      <a:lnTo>
                        <a:pt x="336" y="32"/>
                      </a:lnTo>
                      <a:lnTo>
                        <a:pt x="350" y="24"/>
                      </a:lnTo>
                      <a:lnTo>
                        <a:pt x="365" y="67"/>
                      </a:lnTo>
                      <a:lnTo>
                        <a:pt x="365" y="106"/>
                      </a:lnTo>
                      <a:lnTo>
                        <a:pt x="355" y="121"/>
                      </a:lnTo>
                      <a:lnTo>
                        <a:pt x="355" y="145"/>
                      </a:lnTo>
                      <a:lnTo>
                        <a:pt x="393" y="169"/>
                      </a:lnTo>
                      <a:lnTo>
                        <a:pt x="393" y="185"/>
                      </a:lnTo>
                      <a:lnTo>
                        <a:pt x="420" y="213"/>
                      </a:lnTo>
                      <a:lnTo>
                        <a:pt x="429" y="233"/>
                      </a:lnTo>
                      <a:lnTo>
                        <a:pt x="423" y="281"/>
                      </a:lnTo>
                      <a:lnTo>
                        <a:pt x="439" y="333"/>
                      </a:lnTo>
                      <a:lnTo>
                        <a:pt x="464" y="375"/>
                      </a:lnTo>
                      <a:lnTo>
                        <a:pt x="458" y="439"/>
                      </a:lnTo>
                      <a:lnTo>
                        <a:pt x="478" y="478"/>
                      </a:lnTo>
                      <a:lnTo>
                        <a:pt x="488" y="495"/>
                      </a:lnTo>
                      <a:lnTo>
                        <a:pt x="499" y="553"/>
                      </a:lnTo>
                      <a:lnTo>
                        <a:pt x="508" y="579"/>
                      </a:lnTo>
                      <a:lnTo>
                        <a:pt x="557" y="606"/>
                      </a:lnTo>
                      <a:lnTo>
                        <a:pt x="581" y="630"/>
                      </a:lnTo>
                      <a:lnTo>
                        <a:pt x="581" y="647"/>
                      </a:lnTo>
                      <a:lnTo>
                        <a:pt x="562" y="720"/>
                      </a:lnTo>
                      <a:lnTo>
                        <a:pt x="553" y="727"/>
                      </a:lnTo>
                      <a:lnTo>
                        <a:pt x="562" y="744"/>
                      </a:lnTo>
                      <a:lnTo>
                        <a:pt x="537" y="771"/>
                      </a:lnTo>
                      <a:lnTo>
                        <a:pt x="508" y="784"/>
                      </a:lnTo>
                      <a:lnTo>
                        <a:pt x="508" y="796"/>
                      </a:lnTo>
                      <a:lnTo>
                        <a:pt x="464" y="843"/>
                      </a:lnTo>
                      <a:lnTo>
                        <a:pt x="434" y="854"/>
                      </a:lnTo>
                      <a:lnTo>
                        <a:pt x="429" y="882"/>
                      </a:lnTo>
                      <a:lnTo>
                        <a:pt x="399" y="882"/>
                      </a:lnTo>
                      <a:lnTo>
                        <a:pt x="385" y="891"/>
                      </a:lnTo>
                      <a:lnTo>
                        <a:pt x="355" y="898"/>
                      </a:lnTo>
                      <a:lnTo>
                        <a:pt x="316" y="894"/>
                      </a:lnTo>
                      <a:lnTo>
                        <a:pt x="286" y="915"/>
                      </a:lnTo>
                      <a:lnTo>
                        <a:pt x="251" y="930"/>
                      </a:lnTo>
                      <a:lnTo>
                        <a:pt x="218" y="939"/>
                      </a:lnTo>
                      <a:lnTo>
                        <a:pt x="192" y="954"/>
                      </a:lnTo>
                      <a:lnTo>
                        <a:pt x="164" y="96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35" name="Group 35"/>
              <p:cNvGrpSpPr>
                <a:grpSpLocks/>
              </p:cNvGrpSpPr>
              <p:nvPr/>
            </p:nvGrpSpPr>
            <p:grpSpPr bwMode="auto">
              <a:xfrm rot="-2088380">
                <a:off x="2207" y="1662"/>
                <a:ext cx="472" cy="186"/>
                <a:chOff x="5227" y="2691"/>
                <a:chExt cx="309" cy="483"/>
              </a:xfrm>
            </p:grpSpPr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5227" y="3145"/>
                  <a:ext cx="19" cy="1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0 w 37"/>
                    <a:gd name="T5" fmla="*/ 0 h 27"/>
                    <a:gd name="T6" fmla="*/ 1 w 37"/>
                    <a:gd name="T7" fmla="*/ 0 h 27"/>
                    <a:gd name="T8" fmla="*/ 1 w 37"/>
                    <a:gd name="T9" fmla="*/ 0 h 27"/>
                    <a:gd name="T10" fmla="*/ 1 w 37"/>
                    <a:gd name="T11" fmla="*/ 0 h 27"/>
                    <a:gd name="T12" fmla="*/ 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2" y="0"/>
                      </a:moveTo>
                      <a:lnTo>
                        <a:pt x="18" y="5"/>
                      </a:lnTo>
                      <a:lnTo>
                        <a:pt x="0" y="17"/>
                      </a:lnTo>
                      <a:lnTo>
                        <a:pt x="4" y="27"/>
                      </a:lnTo>
                      <a:lnTo>
                        <a:pt x="13" y="27"/>
                      </a:lnTo>
                      <a:lnTo>
                        <a:pt x="37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37" name="Freeform 37"/>
                <p:cNvSpPr>
                  <a:spLocks/>
                </p:cNvSpPr>
                <p:nvPr/>
              </p:nvSpPr>
              <p:spPr bwMode="auto">
                <a:xfrm>
                  <a:off x="5246" y="2691"/>
                  <a:ext cx="290" cy="483"/>
                </a:xfrm>
                <a:custGeom>
                  <a:avLst/>
                  <a:gdLst>
                    <a:gd name="T0" fmla="*/ 0 w 581"/>
                    <a:gd name="T1" fmla="*/ 1 h 966"/>
                    <a:gd name="T2" fmla="*/ 0 w 581"/>
                    <a:gd name="T3" fmla="*/ 1 h 966"/>
                    <a:gd name="T4" fmla="*/ 0 w 581"/>
                    <a:gd name="T5" fmla="*/ 1 h 966"/>
                    <a:gd name="T6" fmla="*/ 0 w 581"/>
                    <a:gd name="T7" fmla="*/ 1 h 966"/>
                    <a:gd name="T8" fmla="*/ 0 w 581"/>
                    <a:gd name="T9" fmla="*/ 1 h 966"/>
                    <a:gd name="T10" fmla="*/ 0 w 581"/>
                    <a:gd name="T11" fmla="*/ 1 h 966"/>
                    <a:gd name="T12" fmla="*/ 0 w 581"/>
                    <a:gd name="T13" fmla="*/ 1 h 966"/>
                    <a:gd name="T14" fmla="*/ 0 w 581"/>
                    <a:gd name="T15" fmla="*/ 1 h 966"/>
                    <a:gd name="T16" fmla="*/ 0 w 581"/>
                    <a:gd name="T17" fmla="*/ 1 h 966"/>
                    <a:gd name="T18" fmla="*/ 0 w 581"/>
                    <a:gd name="T19" fmla="*/ 1 h 966"/>
                    <a:gd name="T20" fmla="*/ 0 w 581"/>
                    <a:gd name="T21" fmla="*/ 1 h 966"/>
                    <a:gd name="T22" fmla="*/ 0 w 581"/>
                    <a:gd name="T23" fmla="*/ 1 h 966"/>
                    <a:gd name="T24" fmla="*/ 0 w 581"/>
                    <a:gd name="T25" fmla="*/ 1 h 966"/>
                    <a:gd name="T26" fmla="*/ 0 w 581"/>
                    <a:gd name="T27" fmla="*/ 1 h 966"/>
                    <a:gd name="T28" fmla="*/ 0 w 581"/>
                    <a:gd name="T29" fmla="*/ 1 h 966"/>
                    <a:gd name="T30" fmla="*/ 0 w 581"/>
                    <a:gd name="T31" fmla="*/ 1 h 966"/>
                    <a:gd name="T32" fmla="*/ 0 w 581"/>
                    <a:gd name="T33" fmla="*/ 1 h 966"/>
                    <a:gd name="T34" fmla="*/ 0 w 581"/>
                    <a:gd name="T35" fmla="*/ 1 h 966"/>
                    <a:gd name="T36" fmla="*/ 0 w 581"/>
                    <a:gd name="T37" fmla="*/ 1 h 966"/>
                    <a:gd name="T38" fmla="*/ 0 w 581"/>
                    <a:gd name="T39" fmla="*/ 1 h 966"/>
                    <a:gd name="T40" fmla="*/ 0 w 581"/>
                    <a:gd name="T41" fmla="*/ 1 h 966"/>
                    <a:gd name="T42" fmla="*/ 0 w 581"/>
                    <a:gd name="T43" fmla="*/ 1 h 966"/>
                    <a:gd name="T44" fmla="*/ 0 w 581"/>
                    <a:gd name="T45" fmla="*/ 1 h 966"/>
                    <a:gd name="T46" fmla="*/ 0 w 581"/>
                    <a:gd name="T47" fmla="*/ 1 h 966"/>
                    <a:gd name="T48" fmla="*/ 0 w 581"/>
                    <a:gd name="T49" fmla="*/ 1 h 966"/>
                    <a:gd name="T50" fmla="*/ 0 w 581"/>
                    <a:gd name="T51" fmla="*/ 1 h 966"/>
                    <a:gd name="T52" fmla="*/ 0 w 581"/>
                    <a:gd name="T53" fmla="*/ 1 h 966"/>
                    <a:gd name="T54" fmla="*/ 0 w 581"/>
                    <a:gd name="T55" fmla="*/ 1 h 966"/>
                    <a:gd name="T56" fmla="*/ 0 w 581"/>
                    <a:gd name="T57" fmla="*/ 1 h 966"/>
                    <a:gd name="T58" fmla="*/ 0 w 581"/>
                    <a:gd name="T59" fmla="*/ 1 h 966"/>
                    <a:gd name="T60" fmla="*/ 0 w 581"/>
                    <a:gd name="T61" fmla="*/ 1 h 966"/>
                    <a:gd name="T62" fmla="*/ 0 w 581"/>
                    <a:gd name="T63" fmla="*/ 1 h 966"/>
                    <a:gd name="T64" fmla="*/ 0 w 581"/>
                    <a:gd name="T65" fmla="*/ 1 h 966"/>
                    <a:gd name="T66" fmla="*/ 0 w 581"/>
                    <a:gd name="T67" fmla="*/ 1 h 966"/>
                    <a:gd name="T68" fmla="*/ 0 w 581"/>
                    <a:gd name="T69" fmla="*/ 1 h 966"/>
                    <a:gd name="T70" fmla="*/ 0 w 581"/>
                    <a:gd name="T71" fmla="*/ 1 h 966"/>
                    <a:gd name="T72" fmla="*/ 0 w 581"/>
                    <a:gd name="T73" fmla="*/ 1 h 966"/>
                    <a:gd name="T74" fmla="*/ 0 w 581"/>
                    <a:gd name="T75" fmla="*/ 1 h 966"/>
                    <a:gd name="T76" fmla="*/ 0 w 581"/>
                    <a:gd name="T77" fmla="*/ 1 h 966"/>
                    <a:gd name="T78" fmla="*/ 0 w 581"/>
                    <a:gd name="T79" fmla="*/ 1 h 966"/>
                    <a:gd name="T80" fmla="*/ 0 w 581"/>
                    <a:gd name="T81" fmla="*/ 1 h 966"/>
                    <a:gd name="T82" fmla="*/ 0 w 581"/>
                    <a:gd name="T83" fmla="*/ 1 h 966"/>
                    <a:gd name="T84" fmla="*/ 0 w 581"/>
                    <a:gd name="T85" fmla="*/ 1 h 966"/>
                    <a:gd name="T86" fmla="*/ 0 w 581"/>
                    <a:gd name="T87" fmla="*/ 1 h 966"/>
                    <a:gd name="T88" fmla="*/ 0 w 581"/>
                    <a:gd name="T89" fmla="*/ 1 h 966"/>
                    <a:gd name="T90" fmla="*/ 0 w 581"/>
                    <a:gd name="T91" fmla="*/ 1 h 966"/>
                    <a:gd name="T92" fmla="*/ 0 w 581"/>
                    <a:gd name="T93" fmla="*/ 1 h 966"/>
                    <a:gd name="T94" fmla="*/ 0 w 581"/>
                    <a:gd name="T95" fmla="*/ 1 h 966"/>
                    <a:gd name="T96" fmla="*/ 0 w 581"/>
                    <a:gd name="T97" fmla="*/ 1 h 966"/>
                    <a:gd name="T98" fmla="*/ 0 w 581"/>
                    <a:gd name="T99" fmla="*/ 1 h 966"/>
                    <a:gd name="T100" fmla="*/ 0 w 581"/>
                    <a:gd name="T101" fmla="*/ 1 h 966"/>
                    <a:gd name="T102" fmla="*/ 0 w 581"/>
                    <a:gd name="T103" fmla="*/ 1 h 966"/>
                    <a:gd name="T104" fmla="*/ 0 w 581"/>
                    <a:gd name="T105" fmla="*/ 1 h 966"/>
                    <a:gd name="T106" fmla="*/ 0 w 581"/>
                    <a:gd name="T107" fmla="*/ 1 h 9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1"/>
                    <a:gd name="T163" fmla="*/ 0 h 966"/>
                    <a:gd name="T164" fmla="*/ 581 w 581"/>
                    <a:gd name="T165" fmla="*/ 966 h 9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1" h="966">
                      <a:moveTo>
                        <a:pt x="164" y="966"/>
                      </a:moveTo>
                      <a:lnTo>
                        <a:pt x="158" y="933"/>
                      </a:lnTo>
                      <a:lnTo>
                        <a:pt x="139" y="918"/>
                      </a:lnTo>
                      <a:lnTo>
                        <a:pt x="125" y="911"/>
                      </a:lnTo>
                      <a:lnTo>
                        <a:pt x="99" y="904"/>
                      </a:lnTo>
                      <a:lnTo>
                        <a:pt x="79" y="904"/>
                      </a:lnTo>
                      <a:lnTo>
                        <a:pt x="70" y="887"/>
                      </a:lnTo>
                      <a:lnTo>
                        <a:pt x="79" y="827"/>
                      </a:lnTo>
                      <a:lnTo>
                        <a:pt x="76" y="792"/>
                      </a:lnTo>
                      <a:lnTo>
                        <a:pt x="60" y="775"/>
                      </a:lnTo>
                      <a:lnTo>
                        <a:pt x="49" y="768"/>
                      </a:lnTo>
                      <a:lnTo>
                        <a:pt x="55" y="736"/>
                      </a:lnTo>
                      <a:lnTo>
                        <a:pt x="49" y="716"/>
                      </a:lnTo>
                      <a:lnTo>
                        <a:pt x="41" y="700"/>
                      </a:lnTo>
                      <a:lnTo>
                        <a:pt x="55" y="665"/>
                      </a:lnTo>
                      <a:lnTo>
                        <a:pt x="70" y="665"/>
                      </a:lnTo>
                      <a:lnTo>
                        <a:pt x="79" y="658"/>
                      </a:lnTo>
                      <a:lnTo>
                        <a:pt x="85" y="634"/>
                      </a:lnTo>
                      <a:lnTo>
                        <a:pt x="114" y="614"/>
                      </a:lnTo>
                      <a:lnTo>
                        <a:pt x="142" y="594"/>
                      </a:lnTo>
                      <a:lnTo>
                        <a:pt x="148" y="570"/>
                      </a:lnTo>
                      <a:lnTo>
                        <a:pt x="183" y="546"/>
                      </a:lnTo>
                      <a:lnTo>
                        <a:pt x="218" y="518"/>
                      </a:lnTo>
                      <a:lnTo>
                        <a:pt x="213" y="507"/>
                      </a:lnTo>
                      <a:lnTo>
                        <a:pt x="213" y="491"/>
                      </a:lnTo>
                      <a:lnTo>
                        <a:pt x="237" y="478"/>
                      </a:lnTo>
                      <a:lnTo>
                        <a:pt x="246" y="474"/>
                      </a:lnTo>
                      <a:lnTo>
                        <a:pt x="241" y="452"/>
                      </a:lnTo>
                      <a:lnTo>
                        <a:pt x="241" y="428"/>
                      </a:lnTo>
                      <a:lnTo>
                        <a:pt x="232" y="423"/>
                      </a:lnTo>
                      <a:lnTo>
                        <a:pt x="218" y="428"/>
                      </a:lnTo>
                      <a:lnTo>
                        <a:pt x="202" y="412"/>
                      </a:lnTo>
                      <a:lnTo>
                        <a:pt x="188" y="368"/>
                      </a:lnTo>
                      <a:lnTo>
                        <a:pt x="158" y="336"/>
                      </a:lnTo>
                      <a:lnTo>
                        <a:pt x="169" y="292"/>
                      </a:lnTo>
                      <a:lnTo>
                        <a:pt x="164" y="272"/>
                      </a:lnTo>
                      <a:lnTo>
                        <a:pt x="128" y="245"/>
                      </a:lnTo>
                      <a:lnTo>
                        <a:pt x="142" y="210"/>
                      </a:lnTo>
                      <a:lnTo>
                        <a:pt x="134" y="189"/>
                      </a:lnTo>
                      <a:lnTo>
                        <a:pt x="109" y="169"/>
                      </a:lnTo>
                      <a:lnTo>
                        <a:pt x="93" y="182"/>
                      </a:lnTo>
                      <a:lnTo>
                        <a:pt x="41" y="138"/>
                      </a:lnTo>
                      <a:lnTo>
                        <a:pt x="27" y="121"/>
                      </a:lnTo>
                      <a:lnTo>
                        <a:pt x="16" y="106"/>
                      </a:lnTo>
                      <a:lnTo>
                        <a:pt x="0" y="99"/>
                      </a:lnTo>
                      <a:lnTo>
                        <a:pt x="21" y="83"/>
                      </a:lnTo>
                      <a:lnTo>
                        <a:pt x="49" y="83"/>
                      </a:lnTo>
                      <a:lnTo>
                        <a:pt x="65" y="101"/>
                      </a:lnTo>
                      <a:lnTo>
                        <a:pt x="104" y="138"/>
                      </a:lnTo>
                      <a:lnTo>
                        <a:pt x="142" y="117"/>
                      </a:lnTo>
                      <a:lnTo>
                        <a:pt x="169" y="121"/>
                      </a:lnTo>
                      <a:lnTo>
                        <a:pt x="174" y="134"/>
                      </a:lnTo>
                      <a:lnTo>
                        <a:pt x="202" y="138"/>
                      </a:lnTo>
                      <a:lnTo>
                        <a:pt x="213" y="106"/>
                      </a:lnTo>
                      <a:lnTo>
                        <a:pt x="227" y="94"/>
                      </a:lnTo>
                      <a:lnTo>
                        <a:pt x="237" y="83"/>
                      </a:lnTo>
                      <a:lnTo>
                        <a:pt x="237" y="72"/>
                      </a:lnTo>
                      <a:lnTo>
                        <a:pt x="232" y="39"/>
                      </a:lnTo>
                      <a:lnTo>
                        <a:pt x="257" y="19"/>
                      </a:lnTo>
                      <a:lnTo>
                        <a:pt x="272" y="19"/>
                      </a:lnTo>
                      <a:lnTo>
                        <a:pt x="295" y="0"/>
                      </a:lnTo>
                      <a:lnTo>
                        <a:pt x="325" y="28"/>
                      </a:lnTo>
                      <a:lnTo>
                        <a:pt x="336" y="39"/>
                      </a:lnTo>
                      <a:lnTo>
                        <a:pt x="325" y="63"/>
                      </a:lnTo>
                      <a:lnTo>
                        <a:pt x="300" y="79"/>
                      </a:lnTo>
                      <a:lnTo>
                        <a:pt x="281" y="99"/>
                      </a:lnTo>
                      <a:lnTo>
                        <a:pt x="286" y="117"/>
                      </a:lnTo>
                      <a:lnTo>
                        <a:pt x="330" y="90"/>
                      </a:lnTo>
                      <a:lnTo>
                        <a:pt x="330" y="67"/>
                      </a:lnTo>
                      <a:lnTo>
                        <a:pt x="336" y="32"/>
                      </a:lnTo>
                      <a:lnTo>
                        <a:pt x="350" y="24"/>
                      </a:lnTo>
                      <a:lnTo>
                        <a:pt x="365" y="67"/>
                      </a:lnTo>
                      <a:lnTo>
                        <a:pt x="365" y="106"/>
                      </a:lnTo>
                      <a:lnTo>
                        <a:pt x="355" y="121"/>
                      </a:lnTo>
                      <a:lnTo>
                        <a:pt x="355" y="145"/>
                      </a:lnTo>
                      <a:lnTo>
                        <a:pt x="393" y="169"/>
                      </a:lnTo>
                      <a:lnTo>
                        <a:pt x="393" y="185"/>
                      </a:lnTo>
                      <a:lnTo>
                        <a:pt x="420" y="213"/>
                      </a:lnTo>
                      <a:lnTo>
                        <a:pt x="429" y="233"/>
                      </a:lnTo>
                      <a:lnTo>
                        <a:pt x="423" y="281"/>
                      </a:lnTo>
                      <a:lnTo>
                        <a:pt x="439" y="333"/>
                      </a:lnTo>
                      <a:lnTo>
                        <a:pt x="464" y="375"/>
                      </a:lnTo>
                      <a:lnTo>
                        <a:pt x="458" y="439"/>
                      </a:lnTo>
                      <a:lnTo>
                        <a:pt x="478" y="478"/>
                      </a:lnTo>
                      <a:lnTo>
                        <a:pt x="488" y="495"/>
                      </a:lnTo>
                      <a:lnTo>
                        <a:pt x="499" y="553"/>
                      </a:lnTo>
                      <a:lnTo>
                        <a:pt x="508" y="579"/>
                      </a:lnTo>
                      <a:lnTo>
                        <a:pt x="557" y="606"/>
                      </a:lnTo>
                      <a:lnTo>
                        <a:pt x="581" y="630"/>
                      </a:lnTo>
                      <a:lnTo>
                        <a:pt x="581" y="647"/>
                      </a:lnTo>
                      <a:lnTo>
                        <a:pt x="562" y="720"/>
                      </a:lnTo>
                      <a:lnTo>
                        <a:pt x="553" y="727"/>
                      </a:lnTo>
                      <a:lnTo>
                        <a:pt x="562" y="744"/>
                      </a:lnTo>
                      <a:lnTo>
                        <a:pt x="537" y="771"/>
                      </a:lnTo>
                      <a:lnTo>
                        <a:pt x="508" y="784"/>
                      </a:lnTo>
                      <a:lnTo>
                        <a:pt x="508" y="796"/>
                      </a:lnTo>
                      <a:lnTo>
                        <a:pt x="464" y="843"/>
                      </a:lnTo>
                      <a:lnTo>
                        <a:pt x="434" y="854"/>
                      </a:lnTo>
                      <a:lnTo>
                        <a:pt x="429" y="882"/>
                      </a:lnTo>
                      <a:lnTo>
                        <a:pt x="399" y="882"/>
                      </a:lnTo>
                      <a:lnTo>
                        <a:pt x="385" y="891"/>
                      </a:lnTo>
                      <a:lnTo>
                        <a:pt x="355" y="898"/>
                      </a:lnTo>
                      <a:lnTo>
                        <a:pt x="316" y="894"/>
                      </a:lnTo>
                      <a:lnTo>
                        <a:pt x="286" y="915"/>
                      </a:lnTo>
                      <a:lnTo>
                        <a:pt x="251" y="930"/>
                      </a:lnTo>
                      <a:lnTo>
                        <a:pt x="218" y="939"/>
                      </a:lnTo>
                      <a:lnTo>
                        <a:pt x="192" y="954"/>
                      </a:lnTo>
                      <a:lnTo>
                        <a:pt x="164" y="96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</p:grpSp>
        <p:sp>
          <p:nvSpPr>
            <p:cNvPr id="8" name="Text Box 38"/>
            <p:cNvSpPr txBox="1">
              <a:spLocks noChangeArrowheads="1"/>
            </p:cNvSpPr>
            <p:nvPr/>
          </p:nvSpPr>
          <p:spPr bwMode="auto">
            <a:xfrm>
              <a:off x="1064551" y="3308358"/>
              <a:ext cx="645687" cy="30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200" dirty="0">
                  <a:latin typeface="Trebuchet MS" pitchFamily="34" charset="0"/>
                </a:rPr>
                <a:t>hydro</a:t>
              </a:r>
            </a:p>
          </p:txBody>
        </p:sp>
        <p:sp>
          <p:nvSpPr>
            <p:cNvPr id="9" name="Text Box 39"/>
            <p:cNvSpPr txBox="1">
              <a:spLocks noChangeArrowheads="1"/>
            </p:cNvSpPr>
            <p:nvPr/>
          </p:nvSpPr>
          <p:spPr bwMode="auto">
            <a:xfrm>
              <a:off x="2010437" y="2227517"/>
              <a:ext cx="645687" cy="30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200" dirty="0">
                  <a:latin typeface="Trebuchet MS" pitchFamily="34" charset="0"/>
                </a:rPr>
                <a:t>hydro</a:t>
              </a:r>
            </a:p>
          </p:txBody>
        </p:sp>
        <p:sp>
          <p:nvSpPr>
            <p:cNvPr id="10" name="Text Box 40"/>
            <p:cNvSpPr txBox="1">
              <a:spLocks noChangeArrowheads="1"/>
            </p:cNvSpPr>
            <p:nvPr/>
          </p:nvSpPr>
          <p:spPr bwMode="auto">
            <a:xfrm>
              <a:off x="2708845" y="2476522"/>
              <a:ext cx="645687" cy="309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200" dirty="0">
                  <a:latin typeface="Trebuchet MS" pitchFamily="34" charset="0"/>
                </a:rPr>
                <a:t>hydro</a:t>
              </a:r>
            </a:p>
          </p:txBody>
        </p:sp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2665251" y="3149609"/>
              <a:ext cx="910343" cy="515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AU" sz="1200" dirty="0">
                  <a:latin typeface="Trebuchet MS" pitchFamily="34" charset="0"/>
                </a:rPr>
                <a:t>thermal/</a:t>
              </a:r>
            </a:p>
            <a:p>
              <a:pPr algn="ctr"/>
              <a:r>
                <a:rPr lang="en-AU" sz="1200" dirty="0">
                  <a:latin typeface="Trebuchet MS" pitchFamily="34" charset="0"/>
                </a:rPr>
                <a:t>nuclear</a:t>
              </a:r>
            </a:p>
          </p:txBody>
        </p: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870214" y="3902158"/>
              <a:ext cx="910343" cy="515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200" dirty="0">
                  <a:latin typeface="Trebuchet MS" pitchFamily="34" charset="0"/>
                </a:rPr>
                <a:t>thermal/</a:t>
              </a:r>
            </a:p>
            <a:p>
              <a:r>
                <a:rPr lang="en-AU" sz="1200" dirty="0">
                  <a:latin typeface="Trebuchet MS" pitchFamily="34" charset="0"/>
                </a:rPr>
                <a:t>wind</a:t>
              </a:r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1534281" y="3945023"/>
              <a:ext cx="910343" cy="515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AU" sz="1200" dirty="0">
                  <a:latin typeface="Trebuchet MS" pitchFamily="34" charset="0"/>
                </a:rPr>
                <a:t>thermal/</a:t>
              </a:r>
            </a:p>
            <a:p>
              <a:pPr algn="ctr"/>
              <a:r>
                <a:rPr lang="en-AU" sz="1200" dirty="0">
                  <a:latin typeface="Trebuchet MS" pitchFamily="34" charset="0"/>
                </a:rPr>
                <a:t>nuclear</a:t>
              </a:r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1320801" y="2895608"/>
              <a:ext cx="625312" cy="34356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  <a:latin typeface="Arial Black" pitchFamily="34" charset="0"/>
                </a:rPr>
                <a:t>wet</a:t>
              </a:r>
            </a:p>
          </p:txBody>
        </p:sp>
        <p:sp>
          <p:nvSpPr>
            <p:cNvPr id="15" name="Arc 46"/>
            <p:cNvSpPr>
              <a:spLocks/>
            </p:cNvSpPr>
            <p:nvPr/>
          </p:nvSpPr>
          <p:spPr bwMode="auto">
            <a:xfrm rot="10141520" flipH="1">
              <a:off x="825501" y="2327284"/>
              <a:ext cx="2624402" cy="1344613"/>
            </a:xfrm>
            <a:custGeom>
              <a:avLst/>
              <a:gdLst>
                <a:gd name="T0" fmla="*/ 2147483647 w 19981"/>
                <a:gd name="T1" fmla="*/ 0 h 21593"/>
                <a:gd name="T2" fmla="*/ 2147483647 w 19981"/>
                <a:gd name="T3" fmla="*/ 2147483647 h 21593"/>
                <a:gd name="T4" fmla="*/ 0 w 19981"/>
                <a:gd name="T5" fmla="*/ 2147483647 h 21593"/>
                <a:gd name="T6" fmla="*/ 0 60000 65536"/>
                <a:gd name="T7" fmla="*/ 0 60000 65536"/>
                <a:gd name="T8" fmla="*/ 0 60000 65536"/>
                <a:gd name="T9" fmla="*/ 0 w 19981"/>
                <a:gd name="T10" fmla="*/ 0 h 21593"/>
                <a:gd name="T11" fmla="*/ 19981 w 19981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81" h="21593" fill="none" extrusionOk="0">
                  <a:moveTo>
                    <a:pt x="565" y="0"/>
                  </a:moveTo>
                  <a:cubicBezTo>
                    <a:pt x="9118" y="224"/>
                    <a:pt x="16731" y="5474"/>
                    <a:pt x="19981" y="13388"/>
                  </a:cubicBezTo>
                </a:path>
                <a:path w="19981" h="21593" stroke="0" extrusionOk="0">
                  <a:moveTo>
                    <a:pt x="565" y="0"/>
                  </a:moveTo>
                  <a:cubicBezTo>
                    <a:pt x="9118" y="224"/>
                    <a:pt x="16731" y="5474"/>
                    <a:pt x="19981" y="13388"/>
                  </a:cubicBezTo>
                  <a:lnTo>
                    <a:pt x="0" y="21593"/>
                  </a:lnTo>
                  <a:close/>
                </a:path>
              </a:pathLst>
            </a:custGeom>
            <a:noFill/>
            <a:ln w="57150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 dirty="0">
                <a:latin typeface="Trebuchet MS" pitchFamily="34" charset="0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 rot="-1158146">
              <a:off x="1814381" y="3224222"/>
              <a:ext cx="443706" cy="796925"/>
            </a:xfrm>
            <a:prstGeom prst="downArrow">
              <a:avLst>
                <a:gd name="adj1" fmla="val 50000"/>
                <a:gd name="adj2" fmla="val 48643"/>
              </a:avLst>
            </a:prstGeom>
            <a:gradFill rotWithShape="0">
              <a:gsLst>
                <a:gs pos="0">
                  <a:srgbClr val="0099CC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AU" sz="1400" dirty="0">
                <a:latin typeface="Trebuchet MS" pitchFamily="34" charset="0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 rot="9732859">
              <a:off x="2306242" y="2974984"/>
              <a:ext cx="443706" cy="796925"/>
            </a:xfrm>
            <a:prstGeom prst="downArrow">
              <a:avLst>
                <a:gd name="adj1" fmla="val 50000"/>
                <a:gd name="adj2" fmla="val 48643"/>
              </a:avLst>
            </a:prstGeom>
            <a:gradFill rotWithShape="0">
              <a:gsLst>
                <a:gs pos="0">
                  <a:srgbClr val="0099CC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AU" sz="1400" dirty="0">
                <a:latin typeface="Trebuchet MS" pitchFamily="34" charset="0"/>
              </a:endParaRPr>
            </a:p>
          </p:txBody>
        </p:sp>
        <p:sp>
          <p:nvSpPr>
            <p:cNvPr id="18" name="Text Box 49"/>
            <p:cNvSpPr txBox="1">
              <a:spLocks noChangeArrowheads="1"/>
            </p:cNvSpPr>
            <p:nvPr/>
          </p:nvSpPr>
          <p:spPr bwMode="auto">
            <a:xfrm>
              <a:off x="660400" y="1828809"/>
              <a:ext cx="2006584" cy="446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000" dirty="0">
                  <a:latin typeface="Trebuchet MS" pitchFamily="34" charset="0"/>
                </a:rPr>
                <a:t>Seasonally</a:t>
              </a:r>
            </a:p>
          </p:txBody>
        </p:sp>
        <p:sp>
          <p:nvSpPr>
            <p:cNvPr id="19" name="Text Box 45"/>
            <p:cNvSpPr txBox="1">
              <a:spLocks noChangeArrowheads="1"/>
            </p:cNvSpPr>
            <p:nvPr/>
          </p:nvSpPr>
          <p:spPr bwMode="auto">
            <a:xfrm>
              <a:off x="2160058" y="2626241"/>
              <a:ext cx="570496" cy="34356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  <a:latin typeface="Arial Black" pitchFamily="34" charset="0"/>
                </a:rPr>
                <a:t>dry</a:t>
              </a:r>
            </a:p>
          </p:txBody>
        </p:sp>
      </p:grpSp>
      <p:grpSp>
        <p:nvGrpSpPr>
          <p:cNvPr id="53" name="Group 97"/>
          <p:cNvGrpSpPr>
            <a:grpSpLocks/>
          </p:cNvGrpSpPr>
          <p:nvPr/>
        </p:nvGrpSpPr>
        <p:grpSpPr bwMode="auto">
          <a:xfrm>
            <a:off x="6072197" y="1966299"/>
            <a:ext cx="2784279" cy="2457450"/>
            <a:chOff x="2736" y="772"/>
            <a:chExt cx="2025" cy="1728"/>
          </a:xfrm>
        </p:grpSpPr>
        <p:sp>
          <p:nvSpPr>
            <p:cNvPr id="54" name="Rectangle 98"/>
            <p:cNvSpPr>
              <a:spLocks noChangeArrowheads="1"/>
            </p:cNvSpPr>
            <p:nvPr/>
          </p:nvSpPr>
          <p:spPr bwMode="auto">
            <a:xfrm>
              <a:off x="2736" y="784"/>
              <a:ext cx="2025" cy="17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dirty="0">
                <a:latin typeface="Trebuchet MS" pitchFamily="34" charset="0"/>
              </a:endParaRPr>
            </a:p>
          </p:txBody>
        </p: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2736" y="820"/>
              <a:ext cx="1971" cy="1645"/>
              <a:chOff x="2253" y="1152"/>
              <a:chExt cx="1971" cy="1645"/>
            </a:xfrm>
          </p:grpSpPr>
          <p:grpSp>
            <p:nvGrpSpPr>
              <p:cNvPr id="57" name="Group 101"/>
              <p:cNvGrpSpPr>
                <a:grpSpLocks/>
              </p:cNvGrpSpPr>
              <p:nvPr/>
            </p:nvGrpSpPr>
            <p:grpSpPr bwMode="auto">
              <a:xfrm>
                <a:off x="2635" y="2228"/>
                <a:ext cx="524" cy="252"/>
                <a:chOff x="4843" y="3260"/>
                <a:chExt cx="232" cy="145"/>
              </a:xfrm>
            </p:grpSpPr>
            <p:sp>
              <p:nvSpPr>
                <p:cNvPr id="95" name="Freeform 102"/>
                <p:cNvSpPr>
                  <a:spLocks/>
                </p:cNvSpPr>
                <p:nvPr/>
              </p:nvSpPr>
              <p:spPr bwMode="auto">
                <a:xfrm>
                  <a:off x="4843" y="3290"/>
                  <a:ext cx="95" cy="96"/>
                </a:xfrm>
                <a:custGeom>
                  <a:avLst/>
                  <a:gdLst>
                    <a:gd name="T0" fmla="*/ 0 w 191"/>
                    <a:gd name="T1" fmla="*/ 1 h 192"/>
                    <a:gd name="T2" fmla="*/ 0 w 191"/>
                    <a:gd name="T3" fmla="*/ 1 h 192"/>
                    <a:gd name="T4" fmla="*/ 0 w 191"/>
                    <a:gd name="T5" fmla="*/ 1 h 192"/>
                    <a:gd name="T6" fmla="*/ 0 w 191"/>
                    <a:gd name="T7" fmla="*/ 1 h 192"/>
                    <a:gd name="T8" fmla="*/ 0 w 191"/>
                    <a:gd name="T9" fmla="*/ 1 h 192"/>
                    <a:gd name="T10" fmla="*/ 0 w 191"/>
                    <a:gd name="T11" fmla="*/ 1 h 192"/>
                    <a:gd name="T12" fmla="*/ 0 w 191"/>
                    <a:gd name="T13" fmla="*/ 1 h 192"/>
                    <a:gd name="T14" fmla="*/ 0 w 191"/>
                    <a:gd name="T15" fmla="*/ 1 h 192"/>
                    <a:gd name="T16" fmla="*/ 0 w 191"/>
                    <a:gd name="T17" fmla="*/ 1 h 192"/>
                    <a:gd name="T18" fmla="*/ 0 w 191"/>
                    <a:gd name="T19" fmla="*/ 1 h 192"/>
                    <a:gd name="T20" fmla="*/ 0 w 191"/>
                    <a:gd name="T21" fmla="*/ 1 h 192"/>
                    <a:gd name="T22" fmla="*/ 0 w 191"/>
                    <a:gd name="T23" fmla="*/ 1 h 192"/>
                    <a:gd name="T24" fmla="*/ 0 w 191"/>
                    <a:gd name="T25" fmla="*/ 1 h 192"/>
                    <a:gd name="T26" fmla="*/ 0 w 191"/>
                    <a:gd name="T27" fmla="*/ 1 h 192"/>
                    <a:gd name="T28" fmla="*/ 0 w 191"/>
                    <a:gd name="T29" fmla="*/ 1 h 192"/>
                    <a:gd name="T30" fmla="*/ 0 w 191"/>
                    <a:gd name="T31" fmla="*/ 1 h 192"/>
                    <a:gd name="T32" fmla="*/ 0 w 191"/>
                    <a:gd name="T33" fmla="*/ 1 h 192"/>
                    <a:gd name="T34" fmla="*/ 0 w 191"/>
                    <a:gd name="T35" fmla="*/ 1 h 192"/>
                    <a:gd name="T36" fmla="*/ 0 w 191"/>
                    <a:gd name="T37" fmla="*/ 1 h 192"/>
                    <a:gd name="T38" fmla="*/ 0 w 191"/>
                    <a:gd name="T39" fmla="*/ 1 h 192"/>
                    <a:gd name="T40" fmla="*/ 0 w 191"/>
                    <a:gd name="T41" fmla="*/ 1 h 192"/>
                    <a:gd name="T42" fmla="*/ 0 w 191"/>
                    <a:gd name="T43" fmla="*/ 1 h 192"/>
                    <a:gd name="T44" fmla="*/ 0 w 191"/>
                    <a:gd name="T45" fmla="*/ 1 h 192"/>
                    <a:gd name="T46" fmla="*/ 0 w 191"/>
                    <a:gd name="T47" fmla="*/ 1 h 192"/>
                    <a:gd name="T48" fmla="*/ 0 w 191"/>
                    <a:gd name="T49" fmla="*/ 0 h 192"/>
                    <a:gd name="T50" fmla="*/ 0 w 191"/>
                    <a:gd name="T51" fmla="*/ 1 h 192"/>
                    <a:gd name="T52" fmla="*/ 0 w 191"/>
                    <a:gd name="T53" fmla="*/ 1 h 192"/>
                    <a:gd name="T54" fmla="*/ 0 w 191"/>
                    <a:gd name="T55" fmla="*/ 1 h 192"/>
                    <a:gd name="T56" fmla="*/ 0 w 191"/>
                    <a:gd name="T57" fmla="*/ 1 h 192"/>
                    <a:gd name="T58" fmla="*/ 0 w 191"/>
                    <a:gd name="T59" fmla="*/ 1 h 192"/>
                    <a:gd name="T60" fmla="*/ 0 w 191"/>
                    <a:gd name="T61" fmla="*/ 1 h 192"/>
                    <a:gd name="T62" fmla="*/ 0 w 191"/>
                    <a:gd name="T63" fmla="*/ 1 h 192"/>
                    <a:gd name="T64" fmla="*/ 0 w 191"/>
                    <a:gd name="T65" fmla="*/ 1 h 192"/>
                    <a:gd name="T66" fmla="*/ 0 w 191"/>
                    <a:gd name="T67" fmla="*/ 1 h 192"/>
                    <a:gd name="T68" fmla="*/ 0 w 191"/>
                    <a:gd name="T69" fmla="*/ 1 h 192"/>
                    <a:gd name="T70" fmla="*/ 0 w 191"/>
                    <a:gd name="T71" fmla="*/ 1 h 192"/>
                    <a:gd name="T72" fmla="*/ 0 w 191"/>
                    <a:gd name="T73" fmla="*/ 1 h 192"/>
                    <a:gd name="T74" fmla="*/ 0 w 191"/>
                    <a:gd name="T75" fmla="*/ 1 h 192"/>
                    <a:gd name="T76" fmla="*/ 0 w 191"/>
                    <a:gd name="T77" fmla="*/ 1 h 192"/>
                    <a:gd name="T78" fmla="*/ 0 w 191"/>
                    <a:gd name="T79" fmla="*/ 1 h 192"/>
                    <a:gd name="T80" fmla="*/ 0 w 191"/>
                    <a:gd name="T81" fmla="*/ 1 h 192"/>
                    <a:gd name="T82" fmla="*/ 0 w 191"/>
                    <a:gd name="T83" fmla="*/ 1 h 192"/>
                    <a:gd name="T84" fmla="*/ 0 w 191"/>
                    <a:gd name="T85" fmla="*/ 1 h 192"/>
                    <a:gd name="T86" fmla="*/ 0 w 191"/>
                    <a:gd name="T87" fmla="*/ 1 h 192"/>
                    <a:gd name="T88" fmla="*/ 0 w 191"/>
                    <a:gd name="T89" fmla="*/ 1 h 192"/>
                    <a:gd name="T90" fmla="*/ 0 w 191"/>
                    <a:gd name="T91" fmla="*/ 1 h 192"/>
                    <a:gd name="T92" fmla="*/ 0 w 191"/>
                    <a:gd name="T93" fmla="*/ 1 h 192"/>
                    <a:gd name="T94" fmla="*/ 0 w 191"/>
                    <a:gd name="T95" fmla="*/ 1 h 192"/>
                    <a:gd name="T96" fmla="*/ 0 w 191"/>
                    <a:gd name="T97" fmla="*/ 1 h 192"/>
                    <a:gd name="T98" fmla="*/ 0 w 191"/>
                    <a:gd name="T99" fmla="*/ 1 h 192"/>
                    <a:gd name="T100" fmla="*/ 0 w 191"/>
                    <a:gd name="T101" fmla="*/ 1 h 192"/>
                    <a:gd name="T102" fmla="*/ 0 w 191"/>
                    <a:gd name="T103" fmla="*/ 1 h 192"/>
                    <a:gd name="T104" fmla="*/ 0 w 191"/>
                    <a:gd name="T105" fmla="*/ 1 h 19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1"/>
                    <a:gd name="T160" fmla="*/ 0 h 192"/>
                    <a:gd name="T161" fmla="*/ 191 w 191"/>
                    <a:gd name="T162" fmla="*/ 192 h 19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1" h="192">
                      <a:moveTo>
                        <a:pt x="14" y="164"/>
                      </a:moveTo>
                      <a:lnTo>
                        <a:pt x="24" y="178"/>
                      </a:lnTo>
                      <a:lnTo>
                        <a:pt x="45" y="178"/>
                      </a:lnTo>
                      <a:lnTo>
                        <a:pt x="65" y="183"/>
                      </a:lnTo>
                      <a:lnTo>
                        <a:pt x="80" y="192"/>
                      </a:lnTo>
                      <a:lnTo>
                        <a:pt x="96" y="192"/>
                      </a:lnTo>
                      <a:lnTo>
                        <a:pt x="86" y="180"/>
                      </a:lnTo>
                      <a:lnTo>
                        <a:pt x="93" y="164"/>
                      </a:lnTo>
                      <a:lnTo>
                        <a:pt x="103" y="146"/>
                      </a:lnTo>
                      <a:lnTo>
                        <a:pt x="108" y="126"/>
                      </a:lnTo>
                      <a:lnTo>
                        <a:pt x="131" y="113"/>
                      </a:lnTo>
                      <a:lnTo>
                        <a:pt x="149" y="105"/>
                      </a:lnTo>
                      <a:lnTo>
                        <a:pt x="147" y="94"/>
                      </a:lnTo>
                      <a:lnTo>
                        <a:pt x="147" y="74"/>
                      </a:lnTo>
                      <a:lnTo>
                        <a:pt x="152" y="65"/>
                      </a:lnTo>
                      <a:lnTo>
                        <a:pt x="170" y="64"/>
                      </a:lnTo>
                      <a:lnTo>
                        <a:pt x="177" y="68"/>
                      </a:lnTo>
                      <a:lnTo>
                        <a:pt x="191" y="54"/>
                      </a:lnTo>
                      <a:lnTo>
                        <a:pt x="186" y="41"/>
                      </a:lnTo>
                      <a:lnTo>
                        <a:pt x="177" y="40"/>
                      </a:lnTo>
                      <a:lnTo>
                        <a:pt x="159" y="40"/>
                      </a:lnTo>
                      <a:lnTo>
                        <a:pt x="152" y="40"/>
                      </a:lnTo>
                      <a:lnTo>
                        <a:pt x="147" y="22"/>
                      </a:lnTo>
                      <a:lnTo>
                        <a:pt x="149" y="5"/>
                      </a:lnTo>
                      <a:lnTo>
                        <a:pt x="137" y="0"/>
                      </a:lnTo>
                      <a:lnTo>
                        <a:pt x="131" y="6"/>
                      </a:lnTo>
                      <a:lnTo>
                        <a:pt x="103" y="2"/>
                      </a:lnTo>
                      <a:lnTo>
                        <a:pt x="96" y="7"/>
                      </a:lnTo>
                      <a:lnTo>
                        <a:pt x="103" y="24"/>
                      </a:lnTo>
                      <a:lnTo>
                        <a:pt x="100" y="40"/>
                      </a:lnTo>
                      <a:lnTo>
                        <a:pt x="87" y="29"/>
                      </a:lnTo>
                      <a:lnTo>
                        <a:pt x="82" y="19"/>
                      </a:lnTo>
                      <a:lnTo>
                        <a:pt x="65" y="20"/>
                      </a:lnTo>
                      <a:lnTo>
                        <a:pt x="59" y="30"/>
                      </a:lnTo>
                      <a:lnTo>
                        <a:pt x="54" y="34"/>
                      </a:lnTo>
                      <a:lnTo>
                        <a:pt x="54" y="48"/>
                      </a:lnTo>
                      <a:lnTo>
                        <a:pt x="51" y="46"/>
                      </a:lnTo>
                      <a:lnTo>
                        <a:pt x="37" y="29"/>
                      </a:lnTo>
                      <a:lnTo>
                        <a:pt x="28" y="22"/>
                      </a:lnTo>
                      <a:lnTo>
                        <a:pt x="19" y="26"/>
                      </a:lnTo>
                      <a:lnTo>
                        <a:pt x="21" y="36"/>
                      </a:lnTo>
                      <a:lnTo>
                        <a:pt x="21" y="41"/>
                      </a:lnTo>
                      <a:lnTo>
                        <a:pt x="8" y="46"/>
                      </a:lnTo>
                      <a:lnTo>
                        <a:pt x="8" y="60"/>
                      </a:lnTo>
                      <a:lnTo>
                        <a:pt x="19" y="74"/>
                      </a:lnTo>
                      <a:lnTo>
                        <a:pt x="19" y="84"/>
                      </a:lnTo>
                      <a:lnTo>
                        <a:pt x="14" y="94"/>
                      </a:lnTo>
                      <a:lnTo>
                        <a:pt x="0" y="103"/>
                      </a:lnTo>
                      <a:lnTo>
                        <a:pt x="1" y="113"/>
                      </a:lnTo>
                      <a:lnTo>
                        <a:pt x="15" y="123"/>
                      </a:lnTo>
                      <a:lnTo>
                        <a:pt x="21" y="133"/>
                      </a:lnTo>
                      <a:lnTo>
                        <a:pt x="19" y="153"/>
                      </a:lnTo>
                      <a:lnTo>
                        <a:pt x="14" y="16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96" name="Freeform 103"/>
                <p:cNvSpPr>
                  <a:spLocks/>
                </p:cNvSpPr>
                <p:nvPr/>
              </p:nvSpPr>
              <p:spPr bwMode="auto">
                <a:xfrm>
                  <a:off x="4862" y="3260"/>
                  <a:ext cx="73" cy="37"/>
                </a:xfrm>
                <a:custGeom>
                  <a:avLst/>
                  <a:gdLst>
                    <a:gd name="T0" fmla="*/ 0 w 146"/>
                    <a:gd name="T1" fmla="*/ 1 h 73"/>
                    <a:gd name="T2" fmla="*/ 1 w 146"/>
                    <a:gd name="T3" fmla="*/ 1 h 73"/>
                    <a:gd name="T4" fmla="*/ 1 w 146"/>
                    <a:gd name="T5" fmla="*/ 1 h 73"/>
                    <a:gd name="T6" fmla="*/ 1 w 146"/>
                    <a:gd name="T7" fmla="*/ 1 h 73"/>
                    <a:gd name="T8" fmla="*/ 1 w 146"/>
                    <a:gd name="T9" fmla="*/ 1 h 73"/>
                    <a:gd name="T10" fmla="*/ 1 w 146"/>
                    <a:gd name="T11" fmla="*/ 1 h 73"/>
                    <a:gd name="T12" fmla="*/ 1 w 146"/>
                    <a:gd name="T13" fmla="*/ 1 h 73"/>
                    <a:gd name="T14" fmla="*/ 1 w 146"/>
                    <a:gd name="T15" fmla="*/ 1 h 73"/>
                    <a:gd name="T16" fmla="*/ 1 w 146"/>
                    <a:gd name="T17" fmla="*/ 0 h 73"/>
                    <a:gd name="T18" fmla="*/ 1 w 146"/>
                    <a:gd name="T19" fmla="*/ 1 h 73"/>
                    <a:gd name="T20" fmla="*/ 1 w 146"/>
                    <a:gd name="T21" fmla="*/ 1 h 73"/>
                    <a:gd name="T22" fmla="*/ 1 w 146"/>
                    <a:gd name="T23" fmla="*/ 1 h 73"/>
                    <a:gd name="T24" fmla="*/ 1 w 146"/>
                    <a:gd name="T25" fmla="*/ 1 h 73"/>
                    <a:gd name="T26" fmla="*/ 1 w 146"/>
                    <a:gd name="T27" fmla="*/ 1 h 73"/>
                    <a:gd name="T28" fmla="*/ 0 w 146"/>
                    <a:gd name="T29" fmla="*/ 1 h 73"/>
                    <a:gd name="T30" fmla="*/ 0 w 146"/>
                    <a:gd name="T31" fmla="*/ 1 h 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6"/>
                    <a:gd name="T49" fmla="*/ 0 h 73"/>
                    <a:gd name="T50" fmla="*/ 146 w 146"/>
                    <a:gd name="T51" fmla="*/ 73 h 7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6" h="73">
                      <a:moveTo>
                        <a:pt x="0" y="71"/>
                      </a:moveTo>
                      <a:lnTo>
                        <a:pt x="13" y="73"/>
                      </a:lnTo>
                      <a:lnTo>
                        <a:pt x="27" y="65"/>
                      </a:lnTo>
                      <a:lnTo>
                        <a:pt x="42" y="51"/>
                      </a:lnTo>
                      <a:lnTo>
                        <a:pt x="81" y="51"/>
                      </a:lnTo>
                      <a:lnTo>
                        <a:pt x="116" y="45"/>
                      </a:lnTo>
                      <a:lnTo>
                        <a:pt x="137" y="33"/>
                      </a:lnTo>
                      <a:lnTo>
                        <a:pt x="142" y="17"/>
                      </a:lnTo>
                      <a:lnTo>
                        <a:pt x="146" y="0"/>
                      </a:lnTo>
                      <a:lnTo>
                        <a:pt x="120" y="10"/>
                      </a:lnTo>
                      <a:lnTo>
                        <a:pt x="70" y="28"/>
                      </a:lnTo>
                      <a:lnTo>
                        <a:pt x="56" y="30"/>
                      </a:lnTo>
                      <a:lnTo>
                        <a:pt x="42" y="40"/>
                      </a:lnTo>
                      <a:lnTo>
                        <a:pt x="13" y="44"/>
                      </a:lnTo>
                      <a:lnTo>
                        <a:pt x="0" y="48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97" name="Freeform 104"/>
                <p:cNvSpPr>
                  <a:spLocks/>
                </p:cNvSpPr>
                <p:nvPr/>
              </p:nvSpPr>
              <p:spPr bwMode="auto">
                <a:xfrm>
                  <a:off x="4900" y="3350"/>
                  <a:ext cx="31" cy="30"/>
                </a:xfrm>
                <a:custGeom>
                  <a:avLst/>
                  <a:gdLst>
                    <a:gd name="T0" fmla="*/ 1 w 61"/>
                    <a:gd name="T1" fmla="*/ 0 h 61"/>
                    <a:gd name="T2" fmla="*/ 1 w 61"/>
                    <a:gd name="T3" fmla="*/ 0 h 61"/>
                    <a:gd name="T4" fmla="*/ 1 w 61"/>
                    <a:gd name="T5" fmla="*/ 0 h 61"/>
                    <a:gd name="T6" fmla="*/ 1 w 61"/>
                    <a:gd name="T7" fmla="*/ 0 h 61"/>
                    <a:gd name="T8" fmla="*/ 1 w 61"/>
                    <a:gd name="T9" fmla="*/ 0 h 61"/>
                    <a:gd name="T10" fmla="*/ 1 w 61"/>
                    <a:gd name="T11" fmla="*/ 0 h 61"/>
                    <a:gd name="T12" fmla="*/ 1 w 61"/>
                    <a:gd name="T13" fmla="*/ 0 h 61"/>
                    <a:gd name="T14" fmla="*/ 1 w 61"/>
                    <a:gd name="T15" fmla="*/ 0 h 61"/>
                    <a:gd name="T16" fmla="*/ 0 w 61"/>
                    <a:gd name="T17" fmla="*/ 0 h 61"/>
                    <a:gd name="T18" fmla="*/ 1 w 61"/>
                    <a:gd name="T19" fmla="*/ 0 h 61"/>
                    <a:gd name="T20" fmla="*/ 1 w 61"/>
                    <a:gd name="T21" fmla="*/ 0 h 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61"/>
                    <a:gd name="T35" fmla="*/ 61 w 61"/>
                    <a:gd name="T36" fmla="*/ 61 h 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61">
                      <a:moveTo>
                        <a:pt x="19" y="0"/>
                      </a:moveTo>
                      <a:lnTo>
                        <a:pt x="59" y="22"/>
                      </a:lnTo>
                      <a:lnTo>
                        <a:pt x="61" y="31"/>
                      </a:lnTo>
                      <a:lnTo>
                        <a:pt x="47" y="43"/>
                      </a:lnTo>
                      <a:lnTo>
                        <a:pt x="33" y="51"/>
                      </a:lnTo>
                      <a:lnTo>
                        <a:pt x="37" y="61"/>
                      </a:lnTo>
                      <a:lnTo>
                        <a:pt x="19" y="58"/>
                      </a:lnTo>
                      <a:lnTo>
                        <a:pt x="1" y="43"/>
                      </a:lnTo>
                      <a:lnTo>
                        <a:pt x="0" y="31"/>
                      </a:lnTo>
                      <a:lnTo>
                        <a:pt x="7" y="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98" name="Freeform 105"/>
                <p:cNvSpPr>
                  <a:spLocks/>
                </p:cNvSpPr>
                <p:nvPr/>
              </p:nvSpPr>
              <p:spPr bwMode="auto">
                <a:xfrm>
                  <a:off x="4938" y="3341"/>
                  <a:ext cx="47" cy="45"/>
                </a:xfrm>
                <a:custGeom>
                  <a:avLst/>
                  <a:gdLst>
                    <a:gd name="T0" fmla="*/ 1 w 93"/>
                    <a:gd name="T1" fmla="*/ 0 h 89"/>
                    <a:gd name="T2" fmla="*/ 1 w 93"/>
                    <a:gd name="T3" fmla="*/ 1 h 89"/>
                    <a:gd name="T4" fmla="*/ 1 w 93"/>
                    <a:gd name="T5" fmla="*/ 1 h 89"/>
                    <a:gd name="T6" fmla="*/ 1 w 93"/>
                    <a:gd name="T7" fmla="*/ 1 h 89"/>
                    <a:gd name="T8" fmla="*/ 1 w 93"/>
                    <a:gd name="T9" fmla="*/ 1 h 89"/>
                    <a:gd name="T10" fmla="*/ 1 w 93"/>
                    <a:gd name="T11" fmla="*/ 1 h 89"/>
                    <a:gd name="T12" fmla="*/ 1 w 93"/>
                    <a:gd name="T13" fmla="*/ 1 h 89"/>
                    <a:gd name="T14" fmla="*/ 1 w 93"/>
                    <a:gd name="T15" fmla="*/ 1 h 89"/>
                    <a:gd name="T16" fmla="*/ 1 w 93"/>
                    <a:gd name="T17" fmla="*/ 1 h 89"/>
                    <a:gd name="T18" fmla="*/ 1 w 93"/>
                    <a:gd name="T19" fmla="*/ 1 h 89"/>
                    <a:gd name="T20" fmla="*/ 1 w 93"/>
                    <a:gd name="T21" fmla="*/ 1 h 89"/>
                    <a:gd name="T22" fmla="*/ 0 w 93"/>
                    <a:gd name="T23" fmla="*/ 1 h 89"/>
                    <a:gd name="T24" fmla="*/ 1 w 93"/>
                    <a:gd name="T25" fmla="*/ 1 h 89"/>
                    <a:gd name="T26" fmla="*/ 1 w 93"/>
                    <a:gd name="T27" fmla="*/ 1 h 89"/>
                    <a:gd name="T28" fmla="*/ 1 w 93"/>
                    <a:gd name="T29" fmla="*/ 1 h 89"/>
                    <a:gd name="T30" fmla="*/ 1 w 93"/>
                    <a:gd name="T31" fmla="*/ 1 h 89"/>
                    <a:gd name="T32" fmla="*/ 1 w 93"/>
                    <a:gd name="T33" fmla="*/ 1 h 89"/>
                    <a:gd name="T34" fmla="*/ 1 w 93"/>
                    <a:gd name="T35" fmla="*/ 1 h 89"/>
                    <a:gd name="T36" fmla="*/ 1 w 9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3"/>
                    <a:gd name="T58" fmla="*/ 0 h 89"/>
                    <a:gd name="T59" fmla="*/ 93 w 93"/>
                    <a:gd name="T60" fmla="*/ 89 h 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3" h="89">
                      <a:moveTo>
                        <a:pt x="88" y="0"/>
                      </a:moveTo>
                      <a:lnTo>
                        <a:pt x="93" y="5"/>
                      </a:lnTo>
                      <a:lnTo>
                        <a:pt x="88" y="9"/>
                      </a:lnTo>
                      <a:lnTo>
                        <a:pt x="93" y="19"/>
                      </a:lnTo>
                      <a:lnTo>
                        <a:pt x="86" y="32"/>
                      </a:lnTo>
                      <a:lnTo>
                        <a:pt x="72" y="40"/>
                      </a:lnTo>
                      <a:lnTo>
                        <a:pt x="77" y="50"/>
                      </a:lnTo>
                      <a:lnTo>
                        <a:pt x="72" y="58"/>
                      </a:lnTo>
                      <a:lnTo>
                        <a:pt x="77" y="67"/>
                      </a:lnTo>
                      <a:lnTo>
                        <a:pt x="60" y="89"/>
                      </a:lnTo>
                      <a:lnTo>
                        <a:pt x="21" y="67"/>
                      </a:lnTo>
                      <a:lnTo>
                        <a:pt x="0" y="56"/>
                      </a:lnTo>
                      <a:lnTo>
                        <a:pt x="12" y="50"/>
                      </a:lnTo>
                      <a:lnTo>
                        <a:pt x="12" y="36"/>
                      </a:lnTo>
                      <a:lnTo>
                        <a:pt x="37" y="23"/>
                      </a:lnTo>
                      <a:lnTo>
                        <a:pt x="49" y="27"/>
                      </a:lnTo>
                      <a:lnTo>
                        <a:pt x="60" y="23"/>
                      </a:lnTo>
                      <a:lnTo>
                        <a:pt x="81" y="1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99" name="Freeform 106"/>
                <p:cNvSpPr>
                  <a:spLocks/>
                </p:cNvSpPr>
                <p:nvPr/>
              </p:nvSpPr>
              <p:spPr bwMode="auto">
                <a:xfrm>
                  <a:off x="4933" y="3387"/>
                  <a:ext cx="19" cy="18"/>
                </a:xfrm>
                <a:custGeom>
                  <a:avLst/>
                  <a:gdLst>
                    <a:gd name="T0" fmla="*/ 0 w 37"/>
                    <a:gd name="T1" fmla="*/ 0 h 37"/>
                    <a:gd name="T2" fmla="*/ 1 w 37"/>
                    <a:gd name="T3" fmla="*/ 0 h 37"/>
                    <a:gd name="T4" fmla="*/ 1 w 37"/>
                    <a:gd name="T5" fmla="*/ 0 h 37"/>
                    <a:gd name="T6" fmla="*/ 1 w 37"/>
                    <a:gd name="T7" fmla="*/ 0 h 37"/>
                    <a:gd name="T8" fmla="*/ 1 w 37"/>
                    <a:gd name="T9" fmla="*/ 0 h 37"/>
                    <a:gd name="T10" fmla="*/ 1 w 37"/>
                    <a:gd name="T11" fmla="*/ 0 h 37"/>
                    <a:gd name="T12" fmla="*/ 1 w 37"/>
                    <a:gd name="T13" fmla="*/ 0 h 37"/>
                    <a:gd name="T14" fmla="*/ 0 w 37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37"/>
                    <a:gd name="T26" fmla="*/ 37 w 37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37">
                      <a:moveTo>
                        <a:pt x="0" y="0"/>
                      </a:moveTo>
                      <a:lnTo>
                        <a:pt x="25" y="6"/>
                      </a:lnTo>
                      <a:lnTo>
                        <a:pt x="34" y="16"/>
                      </a:lnTo>
                      <a:lnTo>
                        <a:pt x="37" y="30"/>
                      </a:lnTo>
                      <a:lnTo>
                        <a:pt x="25" y="37"/>
                      </a:lnTo>
                      <a:lnTo>
                        <a:pt x="6" y="31"/>
                      </a:lnTo>
                      <a:lnTo>
                        <a:pt x="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100" name="Freeform 107"/>
                <p:cNvSpPr>
                  <a:spLocks/>
                </p:cNvSpPr>
                <p:nvPr/>
              </p:nvSpPr>
              <p:spPr bwMode="auto">
                <a:xfrm>
                  <a:off x="5060" y="3382"/>
                  <a:ext cx="15" cy="16"/>
                </a:xfrm>
                <a:custGeom>
                  <a:avLst/>
                  <a:gdLst>
                    <a:gd name="T0" fmla="*/ 1 w 28"/>
                    <a:gd name="T1" fmla="*/ 0 h 31"/>
                    <a:gd name="T2" fmla="*/ 0 w 28"/>
                    <a:gd name="T3" fmla="*/ 1 h 31"/>
                    <a:gd name="T4" fmla="*/ 0 w 28"/>
                    <a:gd name="T5" fmla="*/ 1 h 31"/>
                    <a:gd name="T6" fmla="*/ 1 w 28"/>
                    <a:gd name="T7" fmla="*/ 1 h 31"/>
                    <a:gd name="T8" fmla="*/ 1 w 28"/>
                    <a:gd name="T9" fmla="*/ 1 h 31"/>
                    <a:gd name="T10" fmla="*/ 1 w 28"/>
                    <a:gd name="T11" fmla="*/ 0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31"/>
                    <a:gd name="T20" fmla="*/ 28 w 28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31">
                      <a:moveTo>
                        <a:pt x="9" y="0"/>
                      </a:move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19" y="31"/>
                      </a:lnTo>
                      <a:lnTo>
                        <a:pt x="28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58" name="Group 108"/>
              <p:cNvGrpSpPr>
                <a:grpSpLocks/>
              </p:cNvGrpSpPr>
              <p:nvPr/>
            </p:nvGrpSpPr>
            <p:grpSpPr bwMode="auto">
              <a:xfrm>
                <a:off x="3525" y="1331"/>
                <a:ext cx="699" cy="855"/>
                <a:chOff x="5227" y="2691"/>
                <a:chExt cx="309" cy="483"/>
              </a:xfrm>
            </p:grpSpPr>
            <p:sp>
              <p:nvSpPr>
                <p:cNvPr id="93" name="Freeform 109"/>
                <p:cNvSpPr>
                  <a:spLocks/>
                </p:cNvSpPr>
                <p:nvPr/>
              </p:nvSpPr>
              <p:spPr bwMode="auto">
                <a:xfrm>
                  <a:off x="5227" y="3145"/>
                  <a:ext cx="19" cy="1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0 w 37"/>
                    <a:gd name="T5" fmla="*/ 0 h 27"/>
                    <a:gd name="T6" fmla="*/ 1 w 37"/>
                    <a:gd name="T7" fmla="*/ 0 h 27"/>
                    <a:gd name="T8" fmla="*/ 1 w 37"/>
                    <a:gd name="T9" fmla="*/ 0 h 27"/>
                    <a:gd name="T10" fmla="*/ 1 w 37"/>
                    <a:gd name="T11" fmla="*/ 0 h 27"/>
                    <a:gd name="T12" fmla="*/ 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2" y="0"/>
                      </a:moveTo>
                      <a:lnTo>
                        <a:pt x="18" y="5"/>
                      </a:lnTo>
                      <a:lnTo>
                        <a:pt x="0" y="17"/>
                      </a:lnTo>
                      <a:lnTo>
                        <a:pt x="4" y="27"/>
                      </a:lnTo>
                      <a:lnTo>
                        <a:pt x="13" y="27"/>
                      </a:lnTo>
                      <a:lnTo>
                        <a:pt x="37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94" name="Freeform 110"/>
                <p:cNvSpPr>
                  <a:spLocks/>
                </p:cNvSpPr>
                <p:nvPr/>
              </p:nvSpPr>
              <p:spPr bwMode="auto">
                <a:xfrm>
                  <a:off x="5246" y="2691"/>
                  <a:ext cx="290" cy="483"/>
                </a:xfrm>
                <a:custGeom>
                  <a:avLst/>
                  <a:gdLst>
                    <a:gd name="T0" fmla="*/ 0 w 581"/>
                    <a:gd name="T1" fmla="*/ 1 h 966"/>
                    <a:gd name="T2" fmla="*/ 0 w 581"/>
                    <a:gd name="T3" fmla="*/ 1 h 966"/>
                    <a:gd name="T4" fmla="*/ 0 w 581"/>
                    <a:gd name="T5" fmla="*/ 1 h 966"/>
                    <a:gd name="T6" fmla="*/ 0 w 581"/>
                    <a:gd name="T7" fmla="*/ 1 h 966"/>
                    <a:gd name="T8" fmla="*/ 0 w 581"/>
                    <a:gd name="T9" fmla="*/ 1 h 966"/>
                    <a:gd name="T10" fmla="*/ 0 w 581"/>
                    <a:gd name="T11" fmla="*/ 1 h 966"/>
                    <a:gd name="T12" fmla="*/ 0 w 581"/>
                    <a:gd name="T13" fmla="*/ 1 h 966"/>
                    <a:gd name="T14" fmla="*/ 0 w 581"/>
                    <a:gd name="T15" fmla="*/ 1 h 966"/>
                    <a:gd name="T16" fmla="*/ 0 w 581"/>
                    <a:gd name="T17" fmla="*/ 1 h 966"/>
                    <a:gd name="T18" fmla="*/ 0 w 581"/>
                    <a:gd name="T19" fmla="*/ 1 h 966"/>
                    <a:gd name="T20" fmla="*/ 0 w 581"/>
                    <a:gd name="T21" fmla="*/ 1 h 966"/>
                    <a:gd name="T22" fmla="*/ 0 w 581"/>
                    <a:gd name="T23" fmla="*/ 1 h 966"/>
                    <a:gd name="T24" fmla="*/ 0 w 581"/>
                    <a:gd name="T25" fmla="*/ 1 h 966"/>
                    <a:gd name="T26" fmla="*/ 0 w 581"/>
                    <a:gd name="T27" fmla="*/ 1 h 966"/>
                    <a:gd name="T28" fmla="*/ 0 w 581"/>
                    <a:gd name="T29" fmla="*/ 1 h 966"/>
                    <a:gd name="T30" fmla="*/ 0 w 581"/>
                    <a:gd name="T31" fmla="*/ 1 h 966"/>
                    <a:gd name="T32" fmla="*/ 0 w 581"/>
                    <a:gd name="T33" fmla="*/ 1 h 966"/>
                    <a:gd name="T34" fmla="*/ 0 w 581"/>
                    <a:gd name="T35" fmla="*/ 1 h 966"/>
                    <a:gd name="T36" fmla="*/ 0 w 581"/>
                    <a:gd name="T37" fmla="*/ 1 h 966"/>
                    <a:gd name="T38" fmla="*/ 0 w 581"/>
                    <a:gd name="T39" fmla="*/ 1 h 966"/>
                    <a:gd name="T40" fmla="*/ 0 w 581"/>
                    <a:gd name="T41" fmla="*/ 1 h 966"/>
                    <a:gd name="T42" fmla="*/ 0 w 581"/>
                    <a:gd name="T43" fmla="*/ 1 h 966"/>
                    <a:gd name="T44" fmla="*/ 0 w 581"/>
                    <a:gd name="T45" fmla="*/ 1 h 966"/>
                    <a:gd name="T46" fmla="*/ 0 w 581"/>
                    <a:gd name="T47" fmla="*/ 1 h 966"/>
                    <a:gd name="T48" fmla="*/ 0 w 581"/>
                    <a:gd name="T49" fmla="*/ 1 h 966"/>
                    <a:gd name="T50" fmla="*/ 0 w 581"/>
                    <a:gd name="T51" fmla="*/ 1 h 966"/>
                    <a:gd name="T52" fmla="*/ 0 w 581"/>
                    <a:gd name="T53" fmla="*/ 1 h 966"/>
                    <a:gd name="T54" fmla="*/ 0 w 581"/>
                    <a:gd name="T55" fmla="*/ 1 h 966"/>
                    <a:gd name="T56" fmla="*/ 0 w 581"/>
                    <a:gd name="T57" fmla="*/ 1 h 966"/>
                    <a:gd name="T58" fmla="*/ 0 w 581"/>
                    <a:gd name="T59" fmla="*/ 1 h 966"/>
                    <a:gd name="T60" fmla="*/ 0 w 581"/>
                    <a:gd name="T61" fmla="*/ 1 h 966"/>
                    <a:gd name="T62" fmla="*/ 0 w 581"/>
                    <a:gd name="T63" fmla="*/ 1 h 966"/>
                    <a:gd name="T64" fmla="*/ 0 w 581"/>
                    <a:gd name="T65" fmla="*/ 1 h 966"/>
                    <a:gd name="T66" fmla="*/ 0 w 581"/>
                    <a:gd name="T67" fmla="*/ 1 h 966"/>
                    <a:gd name="T68" fmla="*/ 0 w 581"/>
                    <a:gd name="T69" fmla="*/ 1 h 966"/>
                    <a:gd name="T70" fmla="*/ 0 w 581"/>
                    <a:gd name="T71" fmla="*/ 1 h 966"/>
                    <a:gd name="T72" fmla="*/ 0 w 581"/>
                    <a:gd name="T73" fmla="*/ 1 h 966"/>
                    <a:gd name="T74" fmla="*/ 0 w 581"/>
                    <a:gd name="T75" fmla="*/ 1 h 966"/>
                    <a:gd name="T76" fmla="*/ 0 w 581"/>
                    <a:gd name="T77" fmla="*/ 1 h 966"/>
                    <a:gd name="T78" fmla="*/ 0 w 581"/>
                    <a:gd name="T79" fmla="*/ 1 h 966"/>
                    <a:gd name="T80" fmla="*/ 0 w 581"/>
                    <a:gd name="T81" fmla="*/ 1 h 966"/>
                    <a:gd name="T82" fmla="*/ 0 w 581"/>
                    <a:gd name="T83" fmla="*/ 1 h 966"/>
                    <a:gd name="T84" fmla="*/ 0 w 581"/>
                    <a:gd name="T85" fmla="*/ 1 h 966"/>
                    <a:gd name="T86" fmla="*/ 0 w 581"/>
                    <a:gd name="T87" fmla="*/ 1 h 966"/>
                    <a:gd name="T88" fmla="*/ 0 w 581"/>
                    <a:gd name="T89" fmla="*/ 1 h 966"/>
                    <a:gd name="T90" fmla="*/ 0 w 581"/>
                    <a:gd name="T91" fmla="*/ 1 h 966"/>
                    <a:gd name="T92" fmla="*/ 0 w 581"/>
                    <a:gd name="T93" fmla="*/ 1 h 966"/>
                    <a:gd name="T94" fmla="*/ 0 w 581"/>
                    <a:gd name="T95" fmla="*/ 1 h 966"/>
                    <a:gd name="T96" fmla="*/ 0 w 581"/>
                    <a:gd name="T97" fmla="*/ 1 h 966"/>
                    <a:gd name="T98" fmla="*/ 0 w 581"/>
                    <a:gd name="T99" fmla="*/ 1 h 966"/>
                    <a:gd name="T100" fmla="*/ 0 w 581"/>
                    <a:gd name="T101" fmla="*/ 1 h 966"/>
                    <a:gd name="T102" fmla="*/ 0 w 581"/>
                    <a:gd name="T103" fmla="*/ 1 h 966"/>
                    <a:gd name="T104" fmla="*/ 0 w 581"/>
                    <a:gd name="T105" fmla="*/ 1 h 966"/>
                    <a:gd name="T106" fmla="*/ 0 w 581"/>
                    <a:gd name="T107" fmla="*/ 1 h 9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1"/>
                    <a:gd name="T163" fmla="*/ 0 h 966"/>
                    <a:gd name="T164" fmla="*/ 581 w 581"/>
                    <a:gd name="T165" fmla="*/ 966 h 9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1" h="966">
                      <a:moveTo>
                        <a:pt x="164" y="966"/>
                      </a:moveTo>
                      <a:lnTo>
                        <a:pt x="158" y="933"/>
                      </a:lnTo>
                      <a:lnTo>
                        <a:pt x="139" y="918"/>
                      </a:lnTo>
                      <a:lnTo>
                        <a:pt x="125" y="911"/>
                      </a:lnTo>
                      <a:lnTo>
                        <a:pt x="99" y="904"/>
                      </a:lnTo>
                      <a:lnTo>
                        <a:pt x="79" y="904"/>
                      </a:lnTo>
                      <a:lnTo>
                        <a:pt x="70" y="887"/>
                      </a:lnTo>
                      <a:lnTo>
                        <a:pt x="79" y="827"/>
                      </a:lnTo>
                      <a:lnTo>
                        <a:pt x="76" y="792"/>
                      </a:lnTo>
                      <a:lnTo>
                        <a:pt x="60" y="775"/>
                      </a:lnTo>
                      <a:lnTo>
                        <a:pt x="49" y="768"/>
                      </a:lnTo>
                      <a:lnTo>
                        <a:pt x="55" y="736"/>
                      </a:lnTo>
                      <a:lnTo>
                        <a:pt x="49" y="716"/>
                      </a:lnTo>
                      <a:lnTo>
                        <a:pt x="41" y="700"/>
                      </a:lnTo>
                      <a:lnTo>
                        <a:pt x="55" y="665"/>
                      </a:lnTo>
                      <a:lnTo>
                        <a:pt x="70" y="665"/>
                      </a:lnTo>
                      <a:lnTo>
                        <a:pt x="79" y="658"/>
                      </a:lnTo>
                      <a:lnTo>
                        <a:pt x="85" y="634"/>
                      </a:lnTo>
                      <a:lnTo>
                        <a:pt x="114" y="614"/>
                      </a:lnTo>
                      <a:lnTo>
                        <a:pt x="142" y="594"/>
                      </a:lnTo>
                      <a:lnTo>
                        <a:pt x="148" y="570"/>
                      </a:lnTo>
                      <a:lnTo>
                        <a:pt x="183" y="546"/>
                      </a:lnTo>
                      <a:lnTo>
                        <a:pt x="218" y="518"/>
                      </a:lnTo>
                      <a:lnTo>
                        <a:pt x="213" y="507"/>
                      </a:lnTo>
                      <a:lnTo>
                        <a:pt x="213" y="491"/>
                      </a:lnTo>
                      <a:lnTo>
                        <a:pt x="237" y="478"/>
                      </a:lnTo>
                      <a:lnTo>
                        <a:pt x="246" y="474"/>
                      </a:lnTo>
                      <a:lnTo>
                        <a:pt x="241" y="452"/>
                      </a:lnTo>
                      <a:lnTo>
                        <a:pt x="241" y="428"/>
                      </a:lnTo>
                      <a:lnTo>
                        <a:pt x="232" y="423"/>
                      </a:lnTo>
                      <a:lnTo>
                        <a:pt x="218" y="428"/>
                      </a:lnTo>
                      <a:lnTo>
                        <a:pt x="202" y="412"/>
                      </a:lnTo>
                      <a:lnTo>
                        <a:pt x="188" y="368"/>
                      </a:lnTo>
                      <a:lnTo>
                        <a:pt x="158" y="336"/>
                      </a:lnTo>
                      <a:lnTo>
                        <a:pt x="169" y="292"/>
                      </a:lnTo>
                      <a:lnTo>
                        <a:pt x="164" y="272"/>
                      </a:lnTo>
                      <a:lnTo>
                        <a:pt x="128" y="245"/>
                      </a:lnTo>
                      <a:lnTo>
                        <a:pt x="142" y="210"/>
                      </a:lnTo>
                      <a:lnTo>
                        <a:pt x="134" y="189"/>
                      </a:lnTo>
                      <a:lnTo>
                        <a:pt x="109" y="169"/>
                      </a:lnTo>
                      <a:lnTo>
                        <a:pt x="93" y="182"/>
                      </a:lnTo>
                      <a:lnTo>
                        <a:pt x="41" y="138"/>
                      </a:lnTo>
                      <a:lnTo>
                        <a:pt x="27" y="121"/>
                      </a:lnTo>
                      <a:lnTo>
                        <a:pt x="16" y="106"/>
                      </a:lnTo>
                      <a:lnTo>
                        <a:pt x="0" y="99"/>
                      </a:lnTo>
                      <a:lnTo>
                        <a:pt x="21" y="83"/>
                      </a:lnTo>
                      <a:lnTo>
                        <a:pt x="49" y="83"/>
                      </a:lnTo>
                      <a:lnTo>
                        <a:pt x="65" y="101"/>
                      </a:lnTo>
                      <a:lnTo>
                        <a:pt x="104" y="138"/>
                      </a:lnTo>
                      <a:lnTo>
                        <a:pt x="142" y="117"/>
                      </a:lnTo>
                      <a:lnTo>
                        <a:pt x="169" y="121"/>
                      </a:lnTo>
                      <a:lnTo>
                        <a:pt x="174" y="134"/>
                      </a:lnTo>
                      <a:lnTo>
                        <a:pt x="202" y="138"/>
                      </a:lnTo>
                      <a:lnTo>
                        <a:pt x="213" y="106"/>
                      </a:lnTo>
                      <a:lnTo>
                        <a:pt x="227" y="94"/>
                      </a:lnTo>
                      <a:lnTo>
                        <a:pt x="237" y="83"/>
                      </a:lnTo>
                      <a:lnTo>
                        <a:pt x="237" y="72"/>
                      </a:lnTo>
                      <a:lnTo>
                        <a:pt x="232" y="39"/>
                      </a:lnTo>
                      <a:lnTo>
                        <a:pt x="257" y="19"/>
                      </a:lnTo>
                      <a:lnTo>
                        <a:pt x="272" y="19"/>
                      </a:lnTo>
                      <a:lnTo>
                        <a:pt x="295" y="0"/>
                      </a:lnTo>
                      <a:lnTo>
                        <a:pt x="325" y="28"/>
                      </a:lnTo>
                      <a:lnTo>
                        <a:pt x="336" y="39"/>
                      </a:lnTo>
                      <a:lnTo>
                        <a:pt x="325" y="63"/>
                      </a:lnTo>
                      <a:lnTo>
                        <a:pt x="300" y="79"/>
                      </a:lnTo>
                      <a:lnTo>
                        <a:pt x="281" y="99"/>
                      </a:lnTo>
                      <a:lnTo>
                        <a:pt x="286" y="117"/>
                      </a:lnTo>
                      <a:lnTo>
                        <a:pt x="330" y="90"/>
                      </a:lnTo>
                      <a:lnTo>
                        <a:pt x="330" y="67"/>
                      </a:lnTo>
                      <a:lnTo>
                        <a:pt x="336" y="32"/>
                      </a:lnTo>
                      <a:lnTo>
                        <a:pt x="350" y="24"/>
                      </a:lnTo>
                      <a:lnTo>
                        <a:pt x="365" y="67"/>
                      </a:lnTo>
                      <a:lnTo>
                        <a:pt x="365" y="106"/>
                      </a:lnTo>
                      <a:lnTo>
                        <a:pt x="355" y="121"/>
                      </a:lnTo>
                      <a:lnTo>
                        <a:pt x="355" y="145"/>
                      </a:lnTo>
                      <a:lnTo>
                        <a:pt x="393" y="169"/>
                      </a:lnTo>
                      <a:lnTo>
                        <a:pt x="393" y="185"/>
                      </a:lnTo>
                      <a:lnTo>
                        <a:pt x="420" y="213"/>
                      </a:lnTo>
                      <a:lnTo>
                        <a:pt x="429" y="233"/>
                      </a:lnTo>
                      <a:lnTo>
                        <a:pt x="423" y="281"/>
                      </a:lnTo>
                      <a:lnTo>
                        <a:pt x="439" y="333"/>
                      </a:lnTo>
                      <a:lnTo>
                        <a:pt x="464" y="375"/>
                      </a:lnTo>
                      <a:lnTo>
                        <a:pt x="458" y="439"/>
                      </a:lnTo>
                      <a:lnTo>
                        <a:pt x="478" y="478"/>
                      </a:lnTo>
                      <a:lnTo>
                        <a:pt x="488" y="495"/>
                      </a:lnTo>
                      <a:lnTo>
                        <a:pt x="499" y="553"/>
                      </a:lnTo>
                      <a:lnTo>
                        <a:pt x="508" y="579"/>
                      </a:lnTo>
                      <a:lnTo>
                        <a:pt x="557" y="606"/>
                      </a:lnTo>
                      <a:lnTo>
                        <a:pt x="581" y="630"/>
                      </a:lnTo>
                      <a:lnTo>
                        <a:pt x="581" y="647"/>
                      </a:lnTo>
                      <a:lnTo>
                        <a:pt x="562" y="720"/>
                      </a:lnTo>
                      <a:lnTo>
                        <a:pt x="553" y="727"/>
                      </a:lnTo>
                      <a:lnTo>
                        <a:pt x="562" y="744"/>
                      </a:lnTo>
                      <a:lnTo>
                        <a:pt x="537" y="771"/>
                      </a:lnTo>
                      <a:lnTo>
                        <a:pt x="508" y="784"/>
                      </a:lnTo>
                      <a:lnTo>
                        <a:pt x="508" y="796"/>
                      </a:lnTo>
                      <a:lnTo>
                        <a:pt x="464" y="843"/>
                      </a:lnTo>
                      <a:lnTo>
                        <a:pt x="434" y="854"/>
                      </a:lnTo>
                      <a:lnTo>
                        <a:pt x="429" y="882"/>
                      </a:lnTo>
                      <a:lnTo>
                        <a:pt x="399" y="882"/>
                      </a:lnTo>
                      <a:lnTo>
                        <a:pt x="385" y="891"/>
                      </a:lnTo>
                      <a:lnTo>
                        <a:pt x="355" y="898"/>
                      </a:lnTo>
                      <a:lnTo>
                        <a:pt x="316" y="894"/>
                      </a:lnTo>
                      <a:lnTo>
                        <a:pt x="286" y="915"/>
                      </a:lnTo>
                      <a:lnTo>
                        <a:pt x="251" y="930"/>
                      </a:lnTo>
                      <a:lnTo>
                        <a:pt x="218" y="939"/>
                      </a:lnTo>
                      <a:lnTo>
                        <a:pt x="192" y="954"/>
                      </a:lnTo>
                      <a:lnTo>
                        <a:pt x="164" y="96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59" name="Group 111"/>
              <p:cNvGrpSpPr>
                <a:grpSpLocks/>
              </p:cNvGrpSpPr>
              <p:nvPr/>
            </p:nvGrpSpPr>
            <p:grpSpPr bwMode="auto">
              <a:xfrm>
                <a:off x="2872" y="1303"/>
                <a:ext cx="830" cy="1104"/>
                <a:chOff x="4970" y="2742"/>
                <a:chExt cx="369" cy="636"/>
              </a:xfrm>
            </p:grpSpPr>
            <p:sp>
              <p:nvSpPr>
                <p:cNvPr id="88" name="Freeform 112"/>
                <p:cNvSpPr>
                  <a:spLocks/>
                </p:cNvSpPr>
                <p:nvPr/>
              </p:nvSpPr>
              <p:spPr bwMode="auto">
                <a:xfrm>
                  <a:off x="5117" y="3293"/>
                  <a:ext cx="24" cy="48"/>
                </a:xfrm>
                <a:custGeom>
                  <a:avLst/>
                  <a:gdLst>
                    <a:gd name="T0" fmla="*/ 0 w 49"/>
                    <a:gd name="T1" fmla="*/ 0 h 97"/>
                    <a:gd name="T2" fmla="*/ 0 w 49"/>
                    <a:gd name="T3" fmla="*/ 0 h 97"/>
                    <a:gd name="T4" fmla="*/ 0 w 49"/>
                    <a:gd name="T5" fmla="*/ 0 h 97"/>
                    <a:gd name="T6" fmla="*/ 0 w 49"/>
                    <a:gd name="T7" fmla="*/ 0 h 97"/>
                    <a:gd name="T8" fmla="*/ 0 w 49"/>
                    <a:gd name="T9" fmla="*/ 0 h 97"/>
                    <a:gd name="T10" fmla="*/ 0 w 49"/>
                    <a:gd name="T11" fmla="*/ 0 h 97"/>
                    <a:gd name="T12" fmla="*/ 0 w 49"/>
                    <a:gd name="T13" fmla="*/ 0 h 97"/>
                    <a:gd name="T14" fmla="*/ 0 w 49"/>
                    <a:gd name="T15" fmla="*/ 0 h 97"/>
                    <a:gd name="T16" fmla="*/ 0 w 49"/>
                    <a:gd name="T17" fmla="*/ 0 h 97"/>
                    <a:gd name="T18" fmla="*/ 0 w 49"/>
                    <a:gd name="T19" fmla="*/ 0 h 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"/>
                    <a:gd name="T31" fmla="*/ 0 h 97"/>
                    <a:gd name="T32" fmla="*/ 49 w 49"/>
                    <a:gd name="T33" fmla="*/ 97 h 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" h="97">
                      <a:moveTo>
                        <a:pt x="49" y="0"/>
                      </a:moveTo>
                      <a:lnTo>
                        <a:pt x="48" y="33"/>
                      </a:lnTo>
                      <a:lnTo>
                        <a:pt x="34" y="58"/>
                      </a:lnTo>
                      <a:lnTo>
                        <a:pt x="11" y="75"/>
                      </a:lnTo>
                      <a:lnTo>
                        <a:pt x="16" y="92"/>
                      </a:lnTo>
                      <a:lnTo>
                        <a:pt x="6" y="97"/>
                      </a:lnTo>
                      <a:lnTo>
                        <a:pt x="0" y="76"/>
                      </a:lnTo>
                      <a:lnTo>
                        <a:pt x="9" y="61"/>
                      </a:lnTo>
                      <a:lnTo>
                        <a:pt x="16" y="4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89" name="Freeform 113"/>
                <p:cNvSpPr>
                  <a:spLocks/>
                </p:cNvSpPr>
                <p:nvPr/>
              </p:nvSpPr>
              <p:spPr bwMode="auto">
                <a:xfrm>
                  <a:off x="5172" y="3269"/>
                  <a:ext cx="33" cy="39"/>
                </a:xfrm>
                <a:custGeom>
                  <a:avLst/>
                  <a:gdLst>
                    <a:gd name="T0" fmla="*/ 0 w 67"/>
                    <a:gd name="T1" fmla="*/ 0 h 78"/>
                    <a:gd name="T2" fmla="*/ 0 w 67"/>
                    <a:gd name="T3" fmla="*/ 0 h 78"/>
                    <a:gd name="T4" fmla="*/ 0 w 67"/>
                    <a:gd name="T5" fmla="*/ 1 h 78"/>
                    <a:gd name="T6" fmla="*/ 0 w 67"/>
                    <a:gd name="T7" fmla="*/ 1 h 78"/>
                    <a:gd name="T8" fmla="*/ 0 w 67"/>
                    <a:gd name="T9" fmla="*/ 1 h 78"/>
                    <a:gd name="T10" fmla="*/ 0 w 67"/>
                    <a:gd name="T11" fmla="*/ 1 h 78"/>
                    <a:gd name="T12" fmla="*/ 0 w 67"/>
                    <a:gd name="T13" fmla="*/ 1 h 78"/>
                    <a:gd name="T14" fmla="*/ 0 w 67"/>
                    <a:gd name="T15" fmla="*/ 1 h 78"/>
                    <a:gd name="T16" fmla="*/ 0 w 67"/>
                    <a:gd name="T17" fmla="*/ 1 h 78"/>
                    <a:gd name="T18" fmla="*/ 0 w 67"/>
                    <a:gd name="T19" fmla="*/ 1 h 78"/>
                    <a:gd name="T20" fmla="*/ 0 w 67"/>
                    <a:gd name="T21" fmla="*/ 1 h 78"/>
                    <a:gd name="T22" fmla="*/ 0 w 67"/>
                    <a:gd name="T23" fmla="*/ 0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7"/>
                    <a:gd name="T37" fmla="*/ 0 h 78"/>
                    <a:gd name="T38" fmla="*/ 67 w 67"/>
                    <a:gd name="T39" fmla="*/ 78 h 7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7" h="78">
                      <a:moveTo>
                        <a:pt x="52" y="0"/>
                      </a:moveTo>
                      <a:lnTo>
                        <a:pt x="67" y="0"/>
                      </a:lnTo>
                      <a:lnTo>
                        <a:pt x="49" y="16"/>
                      </a:lnTo>
                      <a:lnTo>
                        <a:pt x="47" y="29"/>
                      </a:lnTo>
                      <a:lnTo>
                        <a:pt x="52" y="44"/>
                      </a:lnTo>
                      <a:lnTo>
                        <a:pt x="35" y="61"/>
                      </a:lnTo>
                      <a:lnTo>
                        <a:pt x="12" y="78"/>
                      </a:lnTo>
                      <a:lnTo>
                        <a:pt x="9" y="61"/>
                      </a:lnTo>
                      <a:lnTo>
                        <a:pt x="0" y="53"/>
                      </a:lnTo>
                      <a:lnTo>
                        <a:pt x="0" y="39"/>
                      </a:lnTo>
                      <a:lnTo>
                        <a:pt x="21" y="2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grpSp>
              <p:nvGrpSpPr>
                <p:cNvPr id="90" name="Group 114"/>
                <p:cNvGrpSpPr>
                  <a:grpSpLocks/>
                </p:cNvGrpSpPr>
                <p:nvPr/>
              </p:nvGrpSpPr>
              <p:grpSpPr bwMode="auto">
                <a:xfrm>
                  <a:off x="4970" y="2742"/>
                  <a:ext cx="369" cy="636"/>
                  <a:chOff x="4970" y="2742"/>
                  <a:chExt cx="369" cy="636"/>
                </a:xfrm>
              </p:grpSpPr>
              <p:sp>
                <p:nvSpPr>
                  <p:cNvPr id="91" name="Freeform 115"/>
                  <p:cNvSpPr>
                    <a:spLocks/>
                  </p:cNvSpPr>
                  <p:nvPr/>
                </p:nvSpPr>
                <p:spPr bwMode="auto">
                  <a:xfrm>
                    <a:off x="4970" y="2742"/>
                    <a:ext cx="369" cy="636"/>
                  </a:xfrm>
                  <a:custGeom>
                    <a:avLst/>
                    <a:gdLst>
                      <a:gd name="T0" fmla="*/ 1 w 737"/>
                      <a:gd name="T1" fmla="*/ 1 h 1271"/>
                      <a:gd name="T2" fmla="*/ 1 w 737"/>
                      <a:gd name="T3" fmla="*/ 1 h 1271"/>
                      <a:gd name="T4" fmla="*/ 1 w 737"/>
                      <a:gd name="T5" fmla="*/ 1 h 1271"/>
                      <a:gd name="T6" fmla="*/ 1 w 737"/>
                      <a:gd name="T7" fmla="*/ 1 h 1271"/>
                      <a:gd name="T8" fmla="*/ 1 w 737"/>
                      <a:gd name="T9" fmla="*/ 1 h 1271"/>
                      <a:gd name="T10" fmla="*/ 1 w 737"/>
                      <a:gd name="T11" fmla="*/ 1 h 1271"/>
                      <a:gd name="T12" fmla="*/ 1 w 737"/>
                      <a:gd name="T13" fmla="*/ 1 h 1271"/>
                      <a:gd name="T14" fmla="*/ 1 w 737"/>
                      <a:gd name="T15" fmla="*/ 1 h 1271"/>
                      <a:gd name="T16" fmla="*/ 1 w 737"/>
                      <a:gd name="T17" fmla="*/ 1 h 1271"/>
                      <a:gd name="T18" fmla="*/ 1 w 737"/>
                      <a:gd name="T19" fmla="*/ 1 h 1271"/>
                      <a:gd name="T20" fmla="*/ 1 w 737"/>
                      <a:gd name="T21" fmla="*/ 1 h 1271"/>
                      <a:gd name="T22" fmla="*/ 1 w 737"/>
                      <a:gd name="T23" fmla="*/ 1 h 1271"/>
                      <a:gd name="T24" fmla="*/ 1 w 737"/>
                      <a:gd name="T25" fmla="*/ 1 h 1271"/>
                      <a:gd name="T26" fmla="*/ 1 w 737"/>
                      <a:gd name="T27" fmla="*/ 1 h 1271"/>
                      <a:gd name="T28" fmla="*/ 1 w 737"/>
                      <a:gd name="T29" fmla="*/ 1 h 1271"/>
                      <a:gd name="T30" fmla="*/ 1 w 737"/>
                      <a:gd name="T31" fmla="*/ 1 h 1271"/>
                      <a:gd name="T32" fmla="*/ 1 w 737"/>
                      <a:gd name="T33" fmla="*/ 1 h 1271"/>
                      <a:gd name="T34" fmla="*/ 1 w 737"/>
                      <a:gd name="T35" fmla="*/ 1 h 1271"/>
                      <a:gd name="T36" fmla="*/ 1 w 737"/>
                      <a:gd name="T37" fmla="*/ 1 h 1271"/>
                      <a:gd name="T38" fmla="*/ 1 w 737"/>
                      <a:gd name="T39" fmla="*/ 1 h 1271"/>
                      <a:gd name="T40" fmla="*/ 1 w 737"/>
                      <a:gd name="T41" fmla="*/ 1 h 1271"/>
                      <a:gd name="T42" fmla="*/ 1 w 737"/>
                      <a:gd name="T43" fmla="*/ 1 h 1271"/>
                      <a:gd name="T44" fmla="*/ 1 w 737"/>
                      <a:gd name="T45" fmla="*/ 1 h 1271"/>
                      <a:gd name="T46" fmla="*/ 1 w 737"/>
                      <a:gd name="T47" fmla="*/ 1 h 1271"/>
                      <a:gd name="T48" fmla="*/ 1 w 737"/>
                      <a:gd name="T49" fmla="*/ 1 h 1271"/>
                      <a:gd name="T50" fmla="*/ 1 w 737"/>
                      <a:gd name="T51" fmla="*/ 1 h 1271"/>
                      <a:gd name="T52" fmla="*/ 1 w 737"/>
                      <a:gd name="T53" fmla="*/ 1 h 1271"/>
                      <a:gd name="T54" fmla="*/ 1 w 737"/>
                      <a:gd name="T55" fmla="*/ 1 h 1271"/>
                      <a:gd name="T56" fmla="*/ 1 w 737"/>
                      <a:gd name="T57" fmla="*/ 1 h 1271"/>
                      <a:gd name="T58" fmla="*/ 1 w 737"/>
                      <a:gd name="T59" fmla="*/ 1 h 1271"/>
                      <a:gd name="T60" fmla="*/ 1 w 737"/>
                      <a:gd name="T61" fmla="*/ 1 h 1271"/>
                      <a:gd name="T62" fmla="*/ 1 w 737"/>
                      <a:gd name="T63" fmla="*/ 1 h 1271"/>
                      <a:gd name="T64" fmla="*/ 1 w 737"/>
                      <a:gd name="T65" fmla="*/ 1 h 1271"/>
                      <a:gd name="T66" fmla="*/ 1 w 737"/>
                      <a:gd name="T67" fmla="*/ 1 h 1271"/>
                      <a:gd name="T68" fmla="*/ 1 w 737"/>
                      <a:gd name="T69" fmla="*/ 1 h 1271"/>
                      <a:gd name="T70" fmla="*/ 1 w 737"/>
                      <a:gd name="T71" fmla="*/ 1 h 1271"/>
                      <a:gd name="T72" fmla="*/ 1 w 737"/>
                      <a:gd name="T73" fmla="*/ 1 h 1271"/>
                      <a:gd name="T74" fmla="*/ 1 w 737"/>
                      <a:gd name="T75" fmla="*/ 1 h 1271"/>
                      <a:gd name="T76" fmla="*/ 1 w 737"/>
                      <a:gd name="T77" fmla="*/ 1 h 1271"/>
                      <a:gd name="T78" fmla="*/ 0 w 737"/>
                      <a:gd name="T79" fmla="*/ 1 h 1271"/>
                      <a:gd name="T80" fmla="*/ 1 w 737"/>
                      <a:gd name="T81" fmla="*/ 1 h 1271"/>
                      <a:gd name="T82" fmla="*/ 1 w 737"/>
                      <a:gd name="T83" fmla="*/ 1 h 1271"/>
                      <a:gd name="T84" fmla="*/ 1 w 737"/>
                      <a:gd name="T85" fmla="*/ 1 h 1271"/>
                      <a:gd name="T86" fmla="*/ 1 w 737"/>
                      <a:gd name="T87" fmla="*/ 1 h 1271"/>
                      <a:gd name="T88" fmla="*/ 1 w 737"/>
                      <a:gd name="T89" fmla="*/ 1 h 1271"/>
                      <a:gd name="T90" fmla="*/ 1 w 737"/>
                      <a:gd name="T91" fmla="*/ 1 h 1271"/>
                      <a:gd name="T92" fmla="*/ 1 w 737"/>
                      <a:gd name="T93" fmla="*/ 1 h 1271"/>
                      <a:gd name="T94" fmla="*/ 1 w 737"/>
                      <a:gd name="T95" fmla="*/ 1 h 1271"/>
                      <a:gd name="T96" fmla="*/ 1 w 737"/>
                      <a:gd name="T97" fmla="*/ 1 h 1271"/>
                      <a:gd name="T98" fmla="*/ 1 w 737"/>
                      <a:gd name="T99" fmla="*/ 1 h 1271"/>
                      <a:gd name="T100" fmla="*/ 1 w 737"/>
                      <a:gd name="T101" fmla="*/ 1 h 1271"/>
                      <a:gd name="T102" fmla="*/ 1 w 737"/>
                      <a:gd name="T103" fmla="*/ 1 h 1271"/>
                      <a:gd name="T104" fmla="*/ 1 w 737"/>
                      <a:gd name="T105" fmla="*/ 1 h 1271"/>
                      <a:gd name="T106" fmla="*/ 1 w 737"/>
                      <a:gd name="T107" fmla="*/ 1 h 1271"/>
                      <a:gd name="T108" fmla="*/ 1 w 737"/>
                      <a:gd name="T109" fmla="*/ 1 h 1271"/>
                      <a:gd name="T110" fmla="*/ 1 w 737"/>
                      <a:gd name="T111" fmla="*/ 1 h 1271"/>
                      <a:gd name="T112" fmla="*/ 1 w 737"/>
                      <a:gd name="T113" fmla="*/ 1 h 1271"/>
                      <a:gd name="T114" fmla="*/ 1 w 737"/>
                      <a:gd name="T115" fmla="*/ 0 h 127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37"/>
                      <a:gd name="T175" fmla="*/ 0 h 1271"/>
                      <a:gd name="T176" fmla="*/ 737 w 737"/>
                      <a:gd name="T177" fmla="*/ 1271 h 127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37" h="1271">
                        <a:moveTo>
                          <a:pt x="557" y="0"/>
                        </a:moveTo>
                        <a:lnTo>
                          <a:pt x="565" y="4"/>
                        </a:lnTo>
                        <a:lnTo>
                          <a:pt x="579" y="22"/>
                        </a:lnTo>
                        <a:lnTo>
                          <a:pt x="644" y="75"/>
                        </a:lnTo>
                        <a:lnTo>
                          <a:pt x="655" y="62"/>
                        </a:lnTo>
                        <a:lnTo>
                          <a:pt x="679" y="79"/>
                        </a:lnTo>
                        <a:lnTo>
                          <a:pt x="688" y="94"/>
                        </a:lnTo>
                        <a:lnTo>
                          <a:pt x="688" y="107"/>
                        </a:lnTo>
                        <a:lnTo>
                          <a:pt x="688" y="127"/>
                        </a:lnTo>
                        <a:lnTo>
                          <a:pt x="679" y="138"/>
                        </a:lnTo>
                        <a:lnTo>
                          <a:pt x="699" y="155"/>
                        </a:lnTo>
                        <a:lnTo>
                          <a:pt x="713" y="169"/>
                        </a:lnTo>
                        <a:lnTo>
                          <a:pt x="713" y="182"/>
                        </a:lnTo>
                        <a:lnTo>
                          <a:pt x="713" y="202"/>
                        </a:lnTo>
                        <a:lnTo>
                          <a:pt x="709" y="226"/>
                        </a:lnTo>
                        <a:lnTo>
                          <a:pt x="699" y="234"/>
                        </a:lnTo>
                        <a:lnTo>
                          <a:pt x="713" y="246"/>
                        </a:lnTo>
                        <a:lnTo>
                          <a:pt x="729" y="265"/>
                        </a:lnTo>
                        <a:lnTo>
                          <a:pt x="737" y="285"/>
                        </a:lnTo>
                        <a:lnTo>
                          <a:pt x="737" y="292"/>
                        </a:lnTo>
                        <a:lnTo>
                          <a:pt x="723" y="296"/>
                        </a:lnTo>
                        <a:lnTo>
                          <a:pt x="660" y="296"/>
                        </a:lnTo>
                        <a:lnTo>
                          <a:pt x="644" y="296"/>
                        </a:lnTo>
                        <a:lnTo>
                          <a:pt x="634" y="305"/>
                        </a:lnTo>
                        <a:lnTo>
                          <a:pt x="634" y="320"/>
                        </a:lnTo>
                        <a:lnTo>
                          <a:pt x="625" y="332"/>
                        </a:lnTo>
                        <a:lnTo>
                          <a:pt x="595" y="353"/>
                        </a:lnTo>
                        <a:lnTo>
                          <a:pt x="600" y="368"/>
                        </a:lnTo>
                        <a:lnTo>
                          <a:pt x="595" y="380"/>
                        </a:lnTo>
                        <a:lnTo>
                          <a:pt x="585" y="388"/>
                        </a:lnTo>
                        <a:lnTo>
                          <a:pt x="595" y="412"/>
                        </a:lnTo>
                        <a:lnTo>
                          <a:pt x="600" y="428"/>
                        </a:lnTo>
                        <a:lnTo>
                          <a:pt x="590" y="439"/>
                        </a:lnTo>
                        <a:lnTo>
                          <a:pt x="571" y="452"/>
                        </a:lnTo>
                        <a:lnTo>
                          <a:pt x="565" y="467"/>
                        </a:lnTo>
                        <a:lnTo>
                          <a:pt x="562" y="487"/>
                        </a:lnTo>
                        <a:lnTo>
                          <a:pt x="527" y="500"/>
                        </a:lnTo>
                        <a:lnTo>
                          <a:pt x="507" y="511"/>
                        </a:lnTo>
                        <a:lnTo>
                          <a:pt x="478" y="527"/>
                        </a:lnTo>
                        <a:lnTo>
                          <a:pt x="481" y="539"/>
                        </a:lnTo>
                        <a:lnTo>
                          <a:pt x="458" y="544"/>
                        </a:lnTo>
                        <a:lnTo>
                          <a:pt x="446" y="551"/>
                        </a:lnTo>
                        <a:lnTo>
                          <a:pt x="423" y="579"/>
                        </a:lnTo>
                        <a:lnTo>
                          <a:pt x="402" y="590"/>
                        </a:lnTo>
                        <a:lnTo>
                          <a:pt x="407" y="610"/>
                        </a:lnTo>
                        <a:lnTo>
                          <a:pt x="395" y="617"/>
                        </a:lnTo>
                        <a:lnTo>
                          <a:pt x="385" y="625"/>
                        </a:lnTo>
                        <a:lnTo>
                          <a:pt x="395" y="657"/>
                        </a:lnTo>
                        <a:lnTo>
                          <a:pt x="390" y="676"/>
                        </a:lnTo>
                        <a:lnTo>
                          <a:pt x="363" y="689"/>
                        </a:lnTo>
                        <a:lnTo>
                          <a:pt x="360" y="720"/>
                        </a:lnTo>
                        <a:lnTo>
                          <a:pt x="363" y="760"/>
                        </a:lnTo>
                        <a:lnTo>
                          <a:pt x="376" y="779"/>
                        </a:lnTo>
                        <a:lnTo>
                          <a:pt x="413" y="805"/>
                        </a:lnTo>
                        <a:lnTo>
                          <a:pt x="427" y="827"/>
                        </a:lnTo>
                        <a:lnTo>
                          <a:pt x="442" y="851"/>
                        </a:lnTo>
                        <a:lnTo>
                          <a:pt x="451" y="867"/>
                        </a:lnTo>
                        <a:lnTo>
                          <a:pt x="442" y="884"/>
                        </a:lnTo>
                        <a:lnTo>
                          <a:pt x="423" y="895"/>
                        </a:lnTo>
                        <a:lnTo>
                          <a:pt x="407" y="891"/>
                        </a:lnTo>
                        <a:lnTo>
                          <a:pt x="395" y="880"/>
                        </a:lnTo>
                        <a:lnTo>
                          <a:pt x="376" y="884"/>
                        </a:lnTo>
                        <a:lnTo>
                          <a:pt x="370" y="895"/>
                        </a:lnTo>
                        <a:lnTo>
                          <a:pt x="341" y="895"/>
                        </a:lnTo>
                        <a:lnTo>
                          <a:pt x="295" y="891"/>
                        </a:lnTo>
                        <a:lnTo>
                          <a:pt x="286" y="899"/>
                        </a:lnTo>
                        <a:lnTo>
                          <a:pt x="314" y="911"/>
                        </a:lnTo>
                        <a:lnTo>
                          <a:pt x="355" y="899"/>
                        </a:lnTo>
                        <a:lnTo>
                          <a:pt x="363" y="915"/>
                        </a:lnTo>
                        <a:lnTo>
                          <a:pt x="395" y="919"/>
                        </a:lnTo>
                        <a:lnTo>
                          <a:pt x="418" y="926"/>
                        </a:lnTo>
                        <a:lnTo>
                          <a:pt x="407" y="935"/>
                        </a:lnTo>
                        <a:lnTo>
                          <a:pt x="379" y="931"/>
                        </a:lnTo>
                        <a:lnTo>
                          <a:pt x="376" y="939"/>
                        </a:lnTo>
                        <a:lnTo>
                          <a:pt x="379" y="950"/>
                        </a:lnTo>
                        <a:lnTo>
                          <a:pt x="363" y="967"/>
                        </a:lnTo>
                        <a:lnTo>
                          <a:pt x="341" y="981"/>
                        </a:lnTo>
                        <a:lnTo>
                          <a:pt x="330" y="986"/>
                        </a:lnTo>
                        <a:lnTo>
                          <a:pt x="320" y="990"/>
                        </a:lnTo>
                        <a:lnTo>
                          <a:pt x="327" y="1010"/>
                        </a:lnTo>
                        <a:lnTo>
                          <a:pt x="314" y="1021"/>
                        </a:lnTo>
                        <a:lnTo>
                          <a:pt x="300" y="1046"/>
                        </a:lnTo>
                        <a:lnTo>
                          <a:pt x="306" y="1069"/>
                        </a:lnTo>
                        <a:lnTo>
                          <a:pt x="295" y="1104"/>
                        </a:lnTo>
                        <a:lnTo>
                          <a:pt x="286" y="1121"/>
                        </a:lnTo>
                        <a:lnTo>
                          <a:pt x="286" y="1145"/>
                        </a:lnTo>
                        <a:lnTo>
                          <a:pt x="270" y="1161"/>
                        </a:lnTo>
                        <a:lnTo>
                          <a:pt x="251" y="1189"/>
                        </a:lnTo>
                        <a:lnTo>
                          <a:pt x="246" y="1209"/>
                        </a:lnTo>
                        <a:lnTo>
                          <a:pt x="211" y="1205"/>
                        </a:lnTo>
                        <a:lnTo>
                          <a:pt x="177" y="1205"/>
                        </a:lnTo>
                        <a:lnTo>
                          <a:pt x="172" y="1216"/>
                        </a:lnTo>
                        <a:lnTo>
                          <a:pt x="153" y="1220"/>
                        </a:lnTo>
                        <a:lnTo>
                          <a:pt x="142" y="1224"/>
                        </a:lnTo>
                        <a:lnTo>
                          <a:pt x="148" y="1238"/>
                        </a:lnTo>
                        <a:lnTo>
                          <a:pt x="142" y="1260"/>
                        </a:lnTo>
                        <a:lnTo>
                          <a:pt x="118" y="1271"/>
                        </a:lnTo>
                        <a:lnTo>
                          <a:pt x="104" y="1260"/>
                        </a:lnTo>
                        <a:lnTo>
                          <a:pt x="84" y="1271"/>
                        </a:lnTo>
                        <a:lnTo>
                          <a:pt x="58" y="1271"/>
                        </a:lnTo>
                        <a:lnTo>
                          <a:pt x="49" y="1260"/>
                        </a:lnTo>
                        <a:lnTo>
                          <a:pt x="58" y="1251"/>
                        </a:lnTo>
                        <a:lnTo>
                          <a:pt x="63" y="1229"/>
                        </a:lnTo>
                        <a:lnTo>
                          <a:pt x="44" y="1197"/>
                        </a:lnTo>
                        <a:lnTo>
                          <a:pt x="35" y="1181"/>
                        </a:lnTo>
                        <a:lnTo>
                          <a:pt x="41" y="1172"/>
                        </a:lnTo>
                        <a:lnTo>
                          <a:pt x="49" y="1172"/>
                        </a:lnTo>
                        <a:lnTo>
                          <a:pt x="55" y="1165"/>
                        </a:lnTo>
                        <a:lnTo>
                          <a:pt x="58" y="1157"/>
                        </a:lnTo>
                        <a:lnTo>
                          <a:pt x="63" y="1149"/>
                        </a:lnTo>
                        <a:lnTo>
                          <a:pt x="58" y="1141"/>
                        </a:lnTo>
                        <a:lnTo>
                          <a:pt x="49" y="1125"/>
                        </a:lnTo>
                        <a:lnTo>
                          <a:pt x="30" y="1101"/>
                        </a:lnTo>
                        <a:lnTo>
                          <a:pt x="35" y="1077"/>
                        </a:lnTo>
                        <a:lnTo>
                          <a:pt x="19" y="1058"/>
                        </a:lnTo>
                        <a:lnTo>
                          <a:pt x="5" y="1046"/>
                        </a:lnTo>
                        <a:lnTo>
                          <a:pt x="14" y="1025"/>
                        </a:lnTo>
                        <a:lnTo>
                          <a:pt x="25" y="986"/>
                        </a:lnTo>
                        <a:lnTo>
                          <a:pt x="5" y="967"/>
                        </a:lnTo>
                        <a:lnTo>
                          <a:pt x="0" y="946"/>
                        </a:lnTo>
                        <a:lnTo>
                          <a:pt x="0" y="935"/>
                        </a:lnTo>
                        <a:lnTo>
                          <a:pt x="9" y="911"/>
                        </a:lnTo>
                        <a:lnTo>
                          <a:pt x="25" y="915"/>
                        </a:lnTo>
                        <a:lnTo>
                          <a:pt x="41" y="884"/>
                        </a:lnTo>
                        <a:lnTo>
                          <a:pt x="41" y="847"/>
                        </a:lnTo>
                        <a:lnTo>
                          <a:pt x="44" y="836"/>
                        </a:lnTo>
                        <a:lnTo>
                          <a:pt x="63" y="823"/>
                        </a:lnTo>
                        <a:lnTo>
                          <a:pt x="93" y="808"/>
                        </a:lnTo>
                        <a:lnTo>
                          <a:pt x="93" y="788"/>
                        </a:lnTo>
                        <a:lnTo>
                          <a:pt x="90" y="729"/>
                        </a:lnTo>
                        <a:lnTo>
                          <a:pt x="79" y="720"/>
                        </a:lnTo>
                        <a:lnTo>
                          <a:pt x="79" y="705"/>
                        </a:lnTo>
                        <a:lnTo>
                          <a:pt x="104" y="696"/>
                        </a:lnTo>
                        <a:lnTo>
                          <a:pt x="112" y="689"/>
                        </a:lnTo>
                        <a:lnTo>
                          <a:pt x="98" y="665"/>
                        </a:lnTo>
                        <a:lnTo>
                          <a:pt x="79" y="641"/>
                        </a:lnTo>
                        <a:lnTo>
                          <a:pt x="84" y="614"/>
                        </a:lnTo>
                        <a:lnTo>
                          <a:pt x="90" y="594"/>
                        </a:lnTo>
                        <a:lnTo>
                          <a:pt x="109" y="559"/>
                        </a:lnTo>
                        <a:lnTo>
                          <a:pt x="109" y="544"/>
                        </a:lnTo>
                        <a:lnTo>
                          <a:pt x="109" y="511"/>
                        </a:lnTo>
                        <a:lnTo>
                          <a:pt x="123" y="483"/>
                        </a:lnTo>
                        <a:lnTo>
                          <a:pt x="148" y="467"/>
                        </a:lnTo>
                        <a:lnTo>
                          <a:pt x="172" y="456"/>
                        </a:lnTo>
                        <a:lnTo>
                          <a:pt x="197" y="460"/>
                        </a:lnTo>
                        <a:lnTo>
                          <a:pt x="221" y="467"/>
                        </a:lnTo>
                        <a:lnTo>
                          <a:pt x="232" y="439"/>
                        </a:lnTo>
                        <a:lnTo>
                          <a:pt x="221" y="415"/>
                        </a:lnTo>
                        <a:lnTo>
                          <a:pt x="211" y="399"/>
                        </a:lnTo>
                        <a:lnTo>
                          <a:pt x="207" y="388"/>
                        </a:lnTo>
                        <a:lnTo>
                          <a:pt x="211" y="375"/>
                        </a:lnTo>
                        <a:lnTo>
                          <a:pt x="227" y="371"/>
                        </a:lnTo>
                        <a:lnTo>
                          <a:pt x="232" y="344"/>
                        </a:lnTo>
                        <a:lnTo>
                          <a:pt x="242" y="320"/>
                        </a:lnTo>
                        <a:lnTo>
                          <a:pt x="246" y="301"/>
                        </a:lnTo>
                        <a:lnTo>
                          <a:pt x="246" y="281"/>
                        </a:lnTo>
                        <a:lnTo>
                          <a:pt x="260" y="261"/>
                        </a:lnTo>
                        <a:lnTo>
                          <a:pt x="292" y="246"/>
                        </a:lnTo>
                        <a:lnTo>
                          <a:pt x="311" y="241"/>
                        </a:lnTo>
                        <a:lnTo>
                          <a:pt x="311" y="222"/>
                        </a:lnTo>
                        <a:lnTo>
                          <a:pt x="320" y="209"/>
                        </a:lnTo>
                        <a:lnTo>
                          <a:pt x="341" y="190"/>
                        </a:lnTo>
                        <a:lnTo>
                          <a:pt x="360" y="178"/>
                        </a:lnTo>
                        <a:lnTo>
                          <a:pt x="349" y="144"/>
                        </a:lnTo>
                        <a:lnTo>
                          <a:pt x="386" y="111"/>
                        </a:lnTo>
                        <a:lnTo>
                          <a:pt x="395" y="97"/>
                        </a:lnTo>
                        <a:lnTo>
                          <a:pt x="423" y="93"/>
                        </a:lnTo>
                        <a:lnTo>
                          <a:pt x="441" y="75"/>
                        </a:lnTo>
                        <a:lnTo>
                          <a:pt x="441" y="62"/>
                        </a:lnTo>
                        <a:lnTo>
                          <a:pt x="458" y="49"/>
                        </a:lnTo>
                        <a:lnTo>
                          <a:pt x="490" y="45"/>
                        </a:lnTo>
                        <a:lnTo>
                          <a:pt x="527" y="45"/>
                        </a:lnTo>
                        <a:lnTo>
                          <a:pt x="557" y="22"/>
                        </a:lnTo>
                        <a:lnTo>
                          <a:pt x="551" y="0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 dirty="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92" name="Freeform 116"/>
                  <p:cNvSpPr>
                    <a:spLocks/>
                  </p:cNvSpPr>
                  <p:nvPr/>
                </p:nvSpPr>
                <p:spPr bwMode="auto">
                  <a:xfrm>
                    <a:off x="4970" y="2742"/>
                    <a:ext cx="369" cy="636"/>
                  </a:xfrm>
                  <a:custGeom>
                    <a:avLst/>
                    <a:gdLst>
                      <a:gd name="T0" fmla="*/ 1 w 737"/>
                      <a:gd name="T1" fmla="*/ 1 h 1271"/>
                      <a:gd name="T2" fmla="*/ 1 w 737"/>
                      <a:gd name="T3" fmla="*/ 1 h 1271"/>
                      <a:gd name="T4" fmla="*/ 1 w 737"/>
                      <a:gd name="T5" fmla="*/ 1 h 1271"/>
                      <a:gd name="T6" fmla="*/ 1 w 737"/>
                      <a:gd name="T7" fmla="*/ 1 h 1271"/>
                      <a:gd name="T8" fmla="*/ 1 w 737"/>
                      <a:gd name="T9" fmla="*/ 1 h 1271"/>
                      <a:gd name="T10" fmla="*/ 1 w 737"/>
                      <a:gd name="T11" fmla="*/ 1 h 1271"/>
                      <a:gd name="T12" fmla="*/ 1 w 737"/>
                      <a:gd name="T13" fmla="*/ 1 h 1271"/>
                      <a:gd name="T14" fmla="*/ 1 w 737"/>
                      <a:gd name="T15" fmla="*/ 1 h 1271"/>
                      <a:gd name="T16" fmla="*/ 1 w 737"/>
                      <a:gd name="T17" fmla="*/ 1 h 1271"/>
                      <a:gd name="T18" fmla="*/ 1 w 737"/>
                      <a:gd name="T19" fmla="*/ 1 h 1271"/>
                      <a:gd name="T20" fmla="*/ 1 w 737"/>
                      <a:gd name="T21" fmla="*/ 1 h 1271"/>
                      <a:gd name="T22" fmla="*/ 1 w 737"/>
                      <a:gd name="T23" fmla="*/ 1 h 1271"/>
                      <a:gd name="T24" fmla="*/ 1 w 737"/>
                      <a:gd name="T25" fmla="*/ 1 h 1271"/>
                      <a:gd name="T26" fmla="*/ 1 w 737"/>
                      <a:gd name="T27" fmla="*/ 1 h 1271"/>
                      <a:gd name="T28" fmla="*/ 1 w 737"/>
                      <a:gd name="T29" fmla="*/ 1 h 1271"/>
                      <a:gd name="T30" fmla="*/ 1 w 737"/>
                      <a:gd name="T31" fmla="*/ 1 h 1271"/>
                      <a:gd name="T32" fmla="*/ 1 w 737"/>
                      <a:gd name="T33" fmla="*/ 1 h 1271"/>
                      <a:gd name="T34" fmla="*/ 1 w 737"/>
                      <a:gd name="T35" fmla="*/ 1 h 1271"/>
                      <a:gd name="T36" fmla="*/ 1 w 737"/>
                      <a:gd name="T37" fmla="*/ 1 h 1271"/>
                      <a:gd name="T38" fmla="*/ 1 w 737"/>
                      <a:gd name="T39" fmla="*/ 1 h 1271"/>
                      <a:gd name="T40" fmla="*/ 1 w 737"/>
                      <a:gd name="T41" fmla="*/ 1 h 1271"/>
                      <a:gd name="T42" fmla="*/ 1 w 737"/>
                      <a:gd name="T43" fmla="*/ 1 h 1271"/>
                      <a:gd name="T44" fmla="*/ 1 w 737"/>
                      <a:gd name="T45" fmla="*/ 1 h 1271"/>
                      <a:gd name="T46" fmla="*/ 1 w 737"/>
                      <a:gd name="T47" fmla="*/ 1 h 1271"/>
                      <a:gd name="T48" fmla="*/ 1 w 737"/>
                      <a:gd name="T49" fmla="*/ 1 h 1271"/>
                      <a:gd name="T50" fmla="*/ 1 w 737"/>
                      <a:gd name="T51" fmla="*/ 1 h 1271"/>
                      <a:gd name="T52" fmla="*/ 1 w 737"/>
                      <a:gd name="T53" fmla="*/ 1 h 1271"/>
                      <a:gd name="T54" fmla="*/ 1 w 737"/>
                      <a:gd name="T55" fmla="*/ 1 h 1271"/>
                      <a:gd name="T56" fmla="*/ 1 w 737"/>
                      <a:gd name="T57" fmla="*/ 1 h 1271"/>
                      <a:gd name="T58" fmla="*/ 1 w 737"/>
                      <a:gd name="T59" fmla="*/ 1 h 1271"/>
                      <a:gd name="T60" fmla="*/ 1 w 737"/>
                      <a:gd name="T61" fmla="*/ 1 h 1271"/>
                      <a:gd name="T62" fmla="*/ 1 w 737"/>
                      <a:gd name="T63" fmla="*/ 1 h 1271"/>
                      <a:gd name="T64" fmla="*/ 1 w 737"/>
                      <a:gd name="T65" fmla="*/ 1 h 1271"/>
                      <a:gd name="T66" fmla="*/ 1 w 737"/>
                      <a:gd name="T67" fmla="*/ 1 h 1271"/>
                      <a:gd name="T68" fmla="*/ 1 w 737"/>
                      <a:gd name="T69" fmla="*/ 1 h 1271"/>
                      <a:gd name="T70" fmla="*/ 1 w 737"/>
                      <a:gd name="T71" fmla="*/ 1 h 1271"/>
                      <a:gd name="T72" fmla="*/ 1 w 737"/>
                      <a:gd name="T73" fmla="*/ 1 h 1271"/>
                      <a:gd name="T74" fmla="*/ 1 w 737"/>
                      <a:gd name="T75" fmla="*/ 1 h 1271"/>
                      <a:gd name="T76" fmla="*/ 1 w 737"/>
                      <a:gd name="T77" fmla="*/ 1 h 1271"/>
                      <a:gd name="T78" fmla="*/ 0 w 737"/>
                      <a:gd name="T79" fmla="*/ 1 h 1271"/>
                      <a:gd name="T80" fmla="*/ 1 w 737"/>
                      <a:gd name="T81" fmla="*/ 1 h 1271"/>
                      <a:gd name="T82" fmla="*/ 1 w 737"/>
                      <a:gd name="T83" fmla="*/ 1 h 1271"/>
                      <a:gd name="T84" fmla="*/ 1 w 737"/>
                      <a:gd name="T85" fmla="*/ 1 h 1271"/>
                      <a:gd name="T86" fmla="*/ 1 w 737"/>
                      <a:gd name="T87" fmla="*/ 1 h 1271"/>
                      <a:gd name="T88" fmla="*/ 1 w 737"/>
                      <a:gd name="T89" fmla="*/ 1 h 1271"/>
                      <a:gd name="T90" fmla="*/ 1 w 737"/>
                      <a:gd name="T91" fmla="*/ 1 h 1271"/>
                      <a:gd name="T92" fmla="*/ 1 w 737"/>
                      <a:gd name="T93" fmla="*/ 1 h 1271"/>
                      <a:gd name="T94" fmla="*/ 1 w 737"/>
                      <a:gd name="T95" fmla="*/ 1 h 1271"/>
                      <a:gd name="T96" fmla="*/ 1 w 737"/>
                      <a:gd name="T97" fmla="*/ 1 h 1271"/>
                      <a:gd name="T98" fmla="*/ 1 w 737"/>
                      <a:gd name="T99" fmla="*/ 1 h 1271"/>
                      <a:gd name="T100" fmla="*/ 1 w 737"/>
                      <a:gd name="T101" fmla="*/ 1 h 1271"/>
                      <a:gd name="T102" fmla="*/ 1 w 737"/>
                      <a:gd name="T103" fmla="*/ 1 h 1271"/>
                      <a:gd name="T104" fmla="*/ 1 w 737"/>
                      <a:gd name="T105" fmla="*/ 1 h 1271"/>
                      <a:gd name="T106" fmla="*/ 1 w 737"/>
                      <a:gd name="T107" fmla="*/ 1 h 1271"/>
                      <a:gd name="T108" fmla="*/ 1 w 737"/>
                      <a:gd name="T109" fmla="*/ 1 h 1271"/>
                      <a:gd name="T110" fmla="*/ 1 w 737"/>
                      <a:gd name="T111" fmla="*/ 1 h 1271"/>
                      <a:gd name="T112" fmla="*/ 1 w 737"/>
                      <a:gd name="T113" fmla="*/ 1 h 1271"/>
                      <a:gd name="T114" fmla="*/ 1 w 737"/>
                      <a:gd name="T115" fmla="*/ 0 h 127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37"/>
                      <a:gd name="T175" fmla="*/ 0 h 1271"/>
                      <a:gd name="T176" fmla="*/ 737 w 737"/>
                      <a:gd name="T177" fmla="*/ 1271 h 127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37" h="1271">
                        <a:moveTo>
                          <a:pt x="557" y="0"/>
                        </a:moveTo>
                        <a:lnTo>
                          <a:pt x="565" y="4"/>
                        </a:lnTo>
                        <a:lnTo>
                          <a:pt x="579" y="22"/>
                        </a:lnTo>
                        <a:lnTo>
                          <a:pt x="644" y="75"/>
                        </a:lnTo>
                        <a:lnTo>
                          <a:pt x="655" y="62"/>
                        </a:lnTo>
                        <a:lnTo>
                          <a:pt x="679" y="79"/>
                        </a:lnTo>
                        <a:lnTo>
                          <a:pt x="688" y="94"/>
                        </a:lnTo>
                        <a:lnTo>
                          <a:pt x="688" y="107"/>
                        </a:lnTo>
                        <a:lnTo>
                          <a:pt x="688" y="127"/>
                        </a:lnTo>
                        <a:lnTo>
                          <a:pt x="679" y="138"/>
                        </a:lnTo>
                        <a:lnTo>
                          <a:pt x="699" y="155"/>
                        </a:lnTo>
                        <a:lnTo>
                          <a:pt x="713" y="169"/>
                        </a:lnTo>
                        <a:lnTo>
                          <a:pt x="713" y="182"/>
                        </a:lnTo>
                        <a:lnTo>
                          <a:pt x="713" y="202"/>
                        </a:lnTo>
                        <a:lnTo>
                          <a:pt x="709" y="226"/>
                        </a:lnTo>
                        <a:lnTo>
                          <a:pt x="699" y="234"/>
                        </a:lnTo>
                        <a:lnTo>
                          <a:pt x="713" y="246"/>
                        </a:lnTo>
                        <a:lnTo>
                          <a:pt x="729" y="265"/>
                        </a:lnTo>
                        <a:lnTo>
                          <a:pt x="737" y="285"/>
                        </a:lnTo>
                        <a:lnTo>
                          <a:pt x="737" y="292"/>
                        </a:lnTo>
                        <a:lnTo>
                          <a:pt x="723" y="296"/>
                        </a:lnTo>
                        <a:lnTo>
                          <a:pt x="660" y="296"/>
                        </a:lnTo>
                        <a:lnTo>
                          <a:pt x="644" y="296"/>
                        </a:lnTo>
                        <a:lnTo>
                          <a:pt x="634" y="305"/>
                        </a:lnTo>
                        <a:lnTo>
                          <a:pt x="634" y="320"/>
                        </a:lnTo>
                        <a:lnTo>
                          <a:pt x="625" y="332"/>
                        </a:lnTo>
                        <a:lnTo>
                          <a:pt x="595" y="353"/>
                        </a:lnTo>
                        <a:lnTo>
                          <a:pt x="600" y="368"/>
                        </a:lnTo>
                        <a:lnTo>
                          <a:pt x="595" y="380"/>
                        </a:lnTo>
                        <a:lnTo>
                          <a:pt x="585" y="388"/>
                        </a:lnTo>
                        <a:lnTo>
                          <a:pt x="595" y="412"/>
                        </a:lnTo>
                        <a:lnTo>
                          <a:pt x="600" y="428"/>
                        </a:lnTo>
                        <a:lnTo>
                          <a:pt x="590" y="439"/>
                        </a:lnTo>
                        <a:lnTo>
                          <a:pt x="571" y="452"/>
                        </a:lnTo>
                        <a:lnTo>
                          <a:pt x="565" y="467"/>
                        </a:lnTo>
                        <a:lnTo>
                          <a:pt x="562" y="487"/>
                        </a:lnTo>
                        <a:lnTo>
                          <a:pt x="527" y="500"/>
                        </a:lnTo>
                        <a:lnTo>
                          <a:pt x="507" y="511"/>
                        </a:lnTo>
                        <a:lnTo>
                          <a:pt x="478" y="527"/>
                        </a:lnTo>
                        <a:lnTo>
                          <a:pt x="481" y="539"/>
                        </a:lnTo>
                        <a:lnTo>
                          <a:pt x="458" y="544"/>
                        </a:lnTo>
                        <a:lnTo>
                          <a:pt x="446" y="551"/>
                        </a:lnTo>
                        <a:lnTo>
                          <a:pt x="423" y="579"/>
                        </a:lnTo>
                        <a:lnTo>
                          <a:pt x="402" y="590"/>
                        </a:lnTo>
                        <a:lnTo>
                          <a:pt x="407" y="610"/>
                        </a:lnTo>
                        <a:lnTo>
                          <a:pt x="395" y="617"/>
                        </a:lnTo>
                        <a:lnTo>
                          <a:pt x="385" y="625"/>
                        </a:lnTo>
                        <a:lnTo>
                          <a:pt x="395" y="657"/>
                        </a:lnTo>
                        <a:lnTo>
                          <a:pt x="390" y="676"/>
                        </a:lnTo>
                        <a:lnTo>
                          <a:pt x="363" y="689"/>
                        </a:lnTo>
                        <a:lnTo>
                          <a:pt x="360" y="720"/>
                        </a:lnTo>
                        <a:lnTo>
                          <a:pt x="363" y="760"/>
                        </a:lnTo>
                        <a:lnTo>
                          <a:pt x="376" y="779"/>
                        </a:lnTo>
                        <a:lnTo>
                          <a:pt x="413" y="805"/>
                        </a:lnTo>
                        <a:lnTo>
                          <a:pt x="427" y="827"/>
                        </a:lnTo>
                        <a:lnTo>
                          <a:pt x="442" y="851"/>
                        </a:lnTo>
                        <a:lnTo>
                          <a:pt x="451" y="867"/>
                        </a:lnTo>
                        <a:lnTo>
                          <a:pt x="442" y="884"/>
                        </a:lnTo>
                        <a:lnTo>
                          <a:pt x="423" y="895"/>
                        </a:lnTo>
                        <a:lnTo>
                          <a:pt x="407" y="891"/>
                        </a:lnTo>
                        <a:lnTo>
                          <a:pt x="395" y="880"/>
                        </a:lnTo>
                        <a:lnTo>
                          <a:pt x="376" y="884"/>
                        </a:lnTo>
                        <a:lnTo>
                          <a:pt x="370" y="895"/>
                        </a:lnTo>
                        <a:lnTo>
                          <a:pt x="341" y="895"/>
                        </a:lnTo>
                        <a:lnTo>
                          <a:pt x="295" y="891"/>
                        </a:lnTo>
                        <a:lnTo>
                          <a:pt x="286" y="899"/>
                        </a:lnTo>
                        <a:lnTo>
                          <a:pt x="314" y="911"/>
                        </a:lnTo>
                        <a:lnTo>
                          <a:pt x="355" y="899"/>
                        </a:lnTo>
                        <a:lnTo>
                          <a:pt x="363" y="915"/>
                        </a:lnTo>
                        <a:lnTo>
                          <a:pt x="395" y="919"/>
                        </a:lnTo>
                        <a:lnTo>
                          <a:pt x="418" y="926"/>
                        </a:lnTo>
                        <a:lnTo>
                          <a:pt x="407" y="935"/>
                        </a:lnTo>
                        <a:lnTo>
                          <a:pt x="379" y="931"/>
                        </a:lnTo>
                        <a:lnTo>
                          <a:pt x="376" y="939"/>
                        </a:lnTo>
                        <a:lnTo>
                          <a:pt x="379" y="950"/>
                        </a:lnTo>
                        <a:lnTo>
                          <a:pt x="363" y="967"/>
                        </a:lnTo>
                        <a:lnTo>
                          <a:pt x="341" y="981"/>
                        </a:lnTo>
                        <a:lnTo>
                          <a:pt x="330" y="986"/>
                        </a:lnTo>
                        <a:lnTo>
                          <a:pt x="320" y="990"/>
                        </a:lnTo>
                        <a:lnTo>
                          <a:pt x="327" y="1010"/>
                        </a:lnTo>
                        <a:lnTo>
                          <a:pt x="314" y="1021"/>
                        </a:lnTo>
                        <a:lnTo>
                          <a:pt x="300" y="1046"/>
                        </a:lnTo>
                        <a:lnTo>
                          <a:pt x="306" y="1069"/>
                        </a:lnTo>
                        <a:lnTo>
                          <a:pt x="295" y="1104"/>
                        </a:lnTo>
                        <a:lnTo>
                          <a:pt x="286" y="1121"/>
                        </a:lnTo>
                        <a:lnTo>
                          <a:pt x="286" y="1145"/>
                        </a:lnTo>
                        <a:lnTo>
                          <a:pt x="270" y="1161"/>
                        </a:lnTo>
                        <a:lnTo>
                          <a:pt x="251" y="1189"/>
                        </a:lnTo>
                        <a:lnTo>
                          <a:pt x="246" y="1209"/>
                        </a:lnTo>
                        <a:lnTo>
                          <a:pt x="211" y="1205"/>
                        </a:lnTo>
                        <a:lnTo>
                          <a:pt x="177" y="1205"/>
                        </a:lnTo>
                        <a:lnTo>
                          <a:pt x="172" y="1216"/>
                        </a:lnTo>
                        <a:lnTo>
                          <a:pt x="153" y="1220"/>
                        </a:lnTo>
                        <a:lnTo>
                          <a:pt x="142" y="1224"/>
                        </a:lnTo>
                        <a:lnTo>
                          <a:pt x="148" y="1238"/>
                        </a:lnTo>
                        <a:lnTo>
                          <a:pt x="142" y="1260"/>
                        </a:lnTo>
                        <a:lnTo>
                          <a:pt x="118" y="1271"/>
                        </a:lnTo>
                        <a:lnTo>
                          <a:pt x="104" y="1260"/>
                        </a:lnTo>
                        <a:lnTo>
                          <a:pt x="84" y="1271"/>
                        </a:lnTo>
                        <a:lnTo>
                          <a:pt x="58" y="1271"/>
                        </a:lnTo>
                        <a:lnTo>
                          <a:pt x="49" y="1260"/>
                        </a:lnTo>
                        <a:lnTo>
                          <a:pt x="58" y="1251"/>
                        </a:lnTo>
                        <a:lnTo>
                          <a:pt x="63" y="1229"/>
                        </a:lnTo>
                        <a:lnTo>
                          <a:pt x="44" y="1197"/>
                        </a:lnTo>
                        <a:lnTo>
                          <a:pt x="35" y="1181"/>
                        </a:lnTo>
                        <a:lnTo>
                          <a:pt x="41" y="1172"/>
                        </a:lnTo>
                        <a:lnTo>
                          <a:pt x="49" y="1172"/>
                        </a:lnTo>
                        <a:lnTo>
                          <a:pt x="55" y="1165"/>
                        </a:lnTo>
                        <a:lnTo>
                          <a:pt x="58" y="1157"/>
                        </a:lnTo>
                        <a:lnTo>
                          <a:pt x="63" y="1149"/>
                        </a:lnTo>
                        <a:lnTo>
                          <a:pt x="58" y="1141"/>
                        </a:lnTo>
                        <a:lnTo>
                          <a:pt x="49" y="1125"/>
                        </a:lnTo>
                        <a:lnTo>
                          <a:pt x="30" y="1101"/>
                        </a:lnTo>
                        <a:lnTo>
                          <a:pt x="35" y="1077"/>
                        </a:lnTo>
                        <a:lnTo>
                          <a:pt x="19" y="1058"/>
                        </a:lnTo>
                        <a:lnTo>
                          <a:pt x="5" y="1046"/>
                        </a:lnTo>
                        <a:lnTo>
                          <a:pt x="14" y="1025"/>
                        </a:lnTo>
                        <a:lnTo>
                          <a:pt x="25" y="986"/>
                        </a:lnTo>
                        <a:lnTo>
                          <a:pt x="5" y="967"/>
                        </a:lnTo>
                        <a:lnTo>
                          <a:pt x="0" y="946"/>
                        </a:lnTo>
                        <a:lnTo>
                          <a:pt x="0" y="935"/>
                        </a:lnTo>
                        <a:lnTo>
                          <a:pt x="9" y="911"/>
                        </a:lnTo>
                        <a:lnTo>
                          <a:pt x="25" y="915"/>
                        </a:lnTo>
                        <a:lnTo>
                          <a:pt x="41" y="884"/>
                        </a:lnTo>
                        <a:lnTo>
                          <a:pt x="41" y="847"/>
                        </a:lnTo>
                        <a:lnTo>
                          <a:pt x="44" y="836"/>
                        </a:lnTo>
                        <a:lnTo>
                          <a:pt x="63" y="823"/>
                        </a:lnTo>
                        <a:lnTo>
                          <a:pt x="93" y="808"/>
                        </a:lnTo>
                        <a:lnTo>
                          <a:pt x="93" y="788"/>
                        </a:lnTo>
                        <a:lnTo>
                          <a:pt x="90" y="729"/>
                        </a:lnTo>
                        <a:lnTo>
                          <a:pt x="79" y="720"/>
                        </a:lnTo>
                        <a:lnTo>
                          <a:pt x="79" y="705"/>
                        </a:lnTo>
                        <a:lnTo>
                          <a:pt x="104" y="696"/>
                        </a:lnTo>
                        <a:lnTo>
                          <a:pt x="112" y="689"/>
                        </a:lnTo>
                        <a:lnTo>
                          <a:pt x="98" y="665"/>
                        </a:lnTo>
                        <a:lnTo>
                          <a:pt x="79" y="641"/>
                        </a:lnTo>
                        <a:lnTo>
                          <a:pt x="84" y="614"/>
                        </a:lnTo>
                        <a:lnTo>
                          <a:pt x="90" y="594"/>
                        </a:lnTo>
                        <a:lnTo>
                          <a:pt x="109" y="559"/>
                        </a:lnTo>
                        <a:lnTo>
                          <a:pt x="109" y="544"/>
                        </a:lnTo>
                        <a:lnTo>
                          <a:pt x="109" y="511"/>
                        </a:lnTo>
                        <a:lnTo>
                          <a:pt x="123" y="483"/>
                        </a:lnTo>
                        <a:lnTo>
                          <a:pt x="148" y="467"/>
                        </a:lnTo>
                        <a:lnTo>
                          <a:pt x="172" y="456"/>
                        </a:lnTo>
                        <a:lnTo>
                          <a:pt x="197" y="460"/>
                        </a:lnTo>
                        <a:lnTo>
                          <a:pt x="221" y="467"/>
                        </a:lnTo>
                        <a:lnTo>
                          <a:pt x="232" y="439"/>
                        </a:lnTo>
                        <a:lnTo>
                          <a:pt x="221" y="415"/>
                        </a:lnTo>
                        <a:lnTo>
                          <a:pt x="211" y="399"/>
                        </a:lnTo>
                        <a:lnTo>
                          <a:pt x="207" y="388"/>
                        </a:lnTo>
                        <a:lnTo>
                          <a:pt x="211" y="375"/>
                        </a:lnTo>
                        <a:lnTo>
                          <a:pt x="227" y="371"/>
                        </a:lnTo>
                        <a:lnTo>
                          <a:pt x="232" y="344"/>
                        </a:lnTo>
                        <a:lnTo>
                          <a:pt x="242" y="320"/>
                        </a:lnTo>
                        <a:lnTo>
                          <a:pt x="246" y="301"/>
                        </a:lnTo>
                        <a:lnTo>
                          <a:pt x="246" y="281"/>
                        </a:lnTo>
                        <a:lnTo>
                          <a:pt x="260" y="261"/>
                        </a:lnTo>
                        <a:lnTo>
                          <a:pt x="292" y="246"/>
                        </a:lnTo>
                        <a:lnTo>
                          <a:pt x="311" y="241"/>
                        </a:lnTo>
                        <a:lnTo>
                          <a:pt x="311" y="222"/>
                        </a:lnTo>
                        <a:lnTo>
                          <a:pt x="320" y="209"/>
                        </a:lnTo>
                        <a:lnTo>
                          <a:pt x="341" y="190"/>
                        </a:lnTo>
                        <a:lnTo>
                          <a:pt x="360" y="178"/>
                        </a:lnTo>
                        <a:lnTo>
                          <a:pt x="349" y="144"/>
                        </a:lnTo>
                        <a:lnTo>
                          <a:pt x="386" y="111"/>
                        </a:lnTo>
                        <a:lnTo>
                          <a:pt x="395" y="97"/>
                        </a:lnTo>
                        <a:lnTo>
                          <a:pt x="423" y="93"/>
                        </a:lnTo>
                        <a:lnTo>
                          <a:pt x="441" y="75"/>
                        </a:lnTo>
                        <a:lnTo>
                          <a:pt x="441" y="62"/>
                        </a:lnTo>
                        <a:lnTo>
                          <a:pt x="458" y="49"/>
                        </a:lnTo>
                        <a:lnTo>
                          <a:pt x="490" y="45"/>
                        </a:lnTo>
                        <a:lnTo>
                          <a:pt x="527" y="45"/>
                        </a:lnTo>
                        <a:lnTo>
                          <a:pt x="557" y="22"/>
                        </a:lnTo>
                        <a:lnTo>
                          <a:pt x="551" y="0"/>
                        </a:lnTo>
                      </a:path>
                    </a:pathLst>
                  </a:custGeom>
                  <a:solidFill>
                    <a:srgbClr val="DDDDDD"/>
                  </a:solidFill>
                  <a:ln w="11113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 dirty="0">
                      <a:latin typeface="Trebuchet MS" pitchFamily="34" charset="0"/>
                    </a:endParaRPr>
                  </a:p>
                </p:txBody>
              </p:sp>
            </p:grpSp>
          </p:grpSp>
          <p:sp>
            <p:nvSpPr>
              <p:cNvPr id="60" name="Freeform 117"/>
              <p:cNvSpPr>
                <a:spLocks/>
              </p:cNvSpPr>
              <p:nvPr/>
            </p:nvSpPr>
            <p:spPr bwMode="auto">
              <a:xfrm>
                <a:off x="2536" y="1152"/>
                <a:ext cx="1520" cy="1031"/>
              </a:xfrm>
              <a:custGeom>
                <a:avLst/>
                <a:gdLst>
                  <a:gd name="T0" fmla="*/ 6586 w 1345"/>
                  <a:gd name="T1" fmla="*/ 43 h 1188"/>
                  <a:gd name="T2" fmla="*/ 7507 w 1345"/>
                  <a:gd name="T3" fmla="*/ 39 h 1188"/>
                  <a:gd name="T4" fmla="*/ 7232 w 1345"/>
                  <a:gd name="T5" fmla="*/ 36 h 1188"/>
                  <a:gd name="T6" fmla="*/ 7398 w 1345"/>
                  <a:gd name="T7" fmla="*/ 32 h 1188"/>
                  <a:gd name="T8" fmla="*/ 7832 w 1345"/>
                  <a:gd name="T9" fmla="*/ 28 h 1188"/>
                  <a:gd name="T10" fmla="*/ 8961 w 1345"/>
                  <a:gd name="T11" fmla="*/ 26 h 1188"/>
                  <a:gd name="T12" fmla="*/ 9563 w 1345"/>
                  <a:gd name="T13" fmla="*/ 23 h 1188"/>
                  <a:gd name="T14" fmla="*/ 10003 w 1345"/>
                  <a:gd name="T15" fmla="*/ 21 h 1188"/>
                  <a:gd name="T16" fmla="*/ 11186 w 1345"/>
                  <a:gd name="T17" fmla="*/ 17 h 1188"/>
                  <a:gd name="T18" fmla="*/ 11861 w 1345"/>
                  <a:gd name="T19" fmla="*/ 14 h 1188"/>
                  <a:gd name="T20" fmla="*/ 13368 w 1345"/>
                  <a:gd name="T21" fmla="*/ 11 h 1188"/>
                  <a:gd name="T22" fmla="*/ 14632 w 1345"/>
                  <a:gd name="T23" fmla="*/ 10 h 1188"/>
                  <a:gd name="T24" fmla="*/ 15444 w 1345"/>
                  <a:gd name="T25" fmla="*/ 8 h 1188"/>
                  <a:gd name="T26" fmla="*/ 17421 w 1345"/>
                  <a:gd name="T27" fmla="*/ 9 h 1188"/>
                  <a:gd name="T28" fmla="*/ 18457 w 1345"/>
                  <a:gd name="T29" fmla="*/ 9 h 1188"/>
                  <a:gd name="T30" fmla="*/ 19046 w 1345"/>
                  <a:gd name="T31" fmla="*/ 6 h 1188"/>
                  <a:gd name="T32" fmla="*/ 20658 w 1345"/>
                  <a:gd name="T33" fmla="*/ 5 h 1188"/>
                  <a:gd name="T34" fmla="*/ 21265 w 1345"/>
                  <a:gd name="T35" fmla="*/ 7 h 1188"/>
                  <a:gd name="T36" fmla="*/ 21750 w 1345"/>
                  <a:gd name="T37" fmla="*/ 5 h 1188"/>
                  <a:gd name="T38" fmla="*/ 22323 w 1345"/>
                  <a:gd name="T39" fmla="*/ 3 h 1188"/>
                  <a:gd name="T40" fmla="*/ 21265 w 1345"/>
                  <a:gd name="T41" fmla="*/ 3 h 1188"/>
                  <a:gd name="T42" fmla="*/ 20271 w 1345"/>
                  <a:gd name="T43" fmla="*/ 3 h 1188"/>
                  <a:gd name="T44" fmla="*/ 19719 w 1345"/>
                  <a:gd name="T45" fmla="*/ 3 h 1188"/>
                  <a:gd name="T46" fmla="*/ 18915 w 1345"/>
                  <a:gd name="T47" fmla="*/ 3 h 1188"/>
                  <a:gd name="T48" fmla="*/ 18545 w 1345"/>
                  <a:gd name="T49" fmla="*/ 3 h 1188"/>
                  <a:gd name="T50" fmla="*/ 17323 w 1345"/>
                  <a:gd name="T51" fmla="*/ 3 h 1188"/>
                  <a:gd name="T52" fmla="*/ 16109 w 1345"/>
                  <a:gd name="T53" fmla="*/ 5 h 1188"/>
                  <a:gd name="T54" fmla="*/ 14763 w 1345"/>
                  <a:gd name="T55" fmla="*/ 6 h 1188"/>
                  <a:gd name="T56" fmla="*/ 13222 w 1345"/>
                  <a:gd name="T57" fmla="*/ 6 h 1188"/>
                  <a:gd name="T58" fmla="*/ 13045 w 1345"/>
                  <a:gd name="T59" fmla="*/ 9 h 1188"/>
                  <a:gd name="T60" fmla="*/ 12901 w 1345"/>
                  <a:gd name="T61" fmla="*/ 10 h 1188"/>
                  <a:gd name="T62" fmla="*/ 11621 w 1345"/>
                  <a:gd name="T63" fmla="*/ 11 h 1188"/>
                  <a:gd name="T64" fmla="*/ 11186 w 1345"/>
                  <a:gd name="T65" fmla="*/ 13 h 1188"/>
                  <a:gd name="T66" fmla="*/ 10214 w 1345"/>
                  <a:gd name="T67" fmla="*/ 15 h 1188"/>
                  <a:gd name="T68" fmla="*/ 9209 w 1345"/>
                  <a:gd name="T69" fmla="*/ 18 h 1188"/>
                  <a:gd name="T70" fmla="*/ 8411 w 1345"/>
                  <a:gd name="T71" fmla="*/ 21 h 1188"/>
                  <a:gd name="T72" fmla="*/ 7910 w 1345"/>
                  <a:gd name="T73" fmla="*/ 23 h 1188"/>
                  <a:gd name="T74" fmla="*/ 6313 w 1345"/>
                  <a:gd name="T75" fmla="*/ 26 h 1188"/>
                  <a:gd name="T76" fmla="*/ 7232 w 1345"/>
                  <a:gd name="T77" fmla="*/ 26 h 1188"/>
                  <a:gd name="T78" fmla="*/ 5863 w 1345"/>
                  <a:gd name="T79" fmla="*/ 27 h 1188"/>
                  <a:gd name="T80" fmla="*/ 4525 w 1345"/>
                  <a:gd name="T81" fmla="*/ 28 h 1188"/>
                  <a:gd name="T82" fmla="*/ 3430 w 1345"/>
                  <a:gd name="T83" fmla="*/ 28 h 1188"/>
                  <a:gd name="T84" fmla="*/ 2511 w 1345"/>
                  <a:gd name="T85" fmla="*/ 28 h 1188"/>
                  <a:gd name="T86" fmla="*/ 1931 w 1345"/>
                  <a:gd name="T87" fmla="*/ 31 h 1188"/>
                  <a:gd name="T88" fmla="*/ 799 w 1345"/>
                  <a:gd name="T89" fmla="*/ 32 h 1188"/>
                  <a:gd name="T90" fmla="*/ 477 w 1345"/>
                  <a:gd name="T91" fmla="*/ 37 h 1188"/>
                  <a:gd name="T92" fmla="*/ 941 w 1345"/>
                  <a:gd name="T93" fmla="*/ 37 h 1188"/>
                  <a:gd name="T94" fmla="*/ 477 w 1345"/>
                  <a:gd name="T95" fmla="*/ 41 h 1188"/>
                  <a:gd name="T96" fmla="*/ 737 w 1345"/>
                  <a:gd name="T97" fmla="*/ 41 h 1188"/>
                  <a:gd name="T98" fmla="*/ 0 w 1345"/>
                  <a:gd name="T99" fmla="*/ 43 h 1188"/>
                  <a:gd name="T100" fmla="*/ 1894 w 1345"/>
                  <a:gd name="T101" fmla="*/ 45 h 1188"/>
                  <a:gd name="T102" fmla="*/ 4635 w 1345"/>
                  <a:gd name="T103" fmla="*/ 43 h 1188"/>
                  <a:gd name="T104" fmla="*/ 5646 w 1345"/>
                  <a:gd name="T105" fmla="*/ 40 h 1188"/>
                  <a:gd name="T106" fmla="*/ 5863 w 1345"/>
                  <a:gd name="T107" fmla="*/ 43 h 11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45"/>
                  <a:gd name="T163" fmla="*/ 0 h 1188"/>
                  <a:gd name="T164" fmla="*/ 1345 w 1345"/>
                  <a:gd name="T165" fmla="*/ 1188 h 11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45" h="1188">
                    <a:moveTo>
                      <a:pt x="362" y="1119"/>
                    </a:moveTo>
                    <a:lnTo>
                      <a:pt x="365" y="1116"/>
                    </a:lnTo>
                    <a:lnTo>
                      <a:pt x="379" y="1113"/>
                    </a:lnTo>
                    <a:lnTo>
                      <a:pt x="390" y="1100"/>
                    </a:lnTo>
                    <a:lnTo>
                      <a:pt x="395" y="1085"/>
                    </a:lnTo>
                    <a:lnTo>
                      <a:pt x="401" y="1076"/>
                    </a:lnTo>
                    <a:lnTo>
                      <a:pt x="395" y="1054"/>
                    </a:lnTo>
                    <a:lnTo>
                      <a:pt x="401" y="1037"/>
                    </a:lnTo>
                    <a:lnTo>
                      <a:pt x="415" y="1030"/>
                    </a:lnTo>
                    <a:lnTo>
                      <a:pt x="450" y="1018"/>
                    </a:lnTo>
                    <a:lnTo>
                      <a:pt x="455" y="1006"/>
                    </a:lnTo>
                    <a:lnTo>
                      <a:pt x="450" y="965"/>
                    </a:lnTo>
                    <a:lnTo>
                      <a:pt x="444" y="958"/>
                    </a:lnTo>
                    <a:lnTo>
                      <a:pt x="444" y="935"/>
                    </a:lnTo>
                    <a:lnTo>
                      <a:pt x="434" y="925"/>
                    </a:lnTo>
                    <a:lnTo>
                      <a:pt x="439" y="907"/>
                    </a:lnTo>
                    <a:lnTo>
                      <a:pt x="450" y="907"/>
                    </a:lnTo>
                    <a:lnTo>
                      <a:pt x="474" y="894"/>
                    </a:lnTo>
                    <a:lnTo>
                      <a:pt x="455" y="859"/>
                    </a:lnTo>
                    <a:lnTo>
                      <a:pt x="444" y="846"/>
                    </a:lnTo>
                    <a:lnTo>
                      <a:pt x="444" y="843"/>
                    </a:lnTo>
                    <a:lnTo>
                      <a:pt x="444" y="812"/>
                    </a:lnTo>
                    <a:lnTo>
                      <a:pt x="460" y="788"/>
                    </a:lnTo>
                    <a:lnTo>
                      <a:pt x="464" y="764"/>
                    </a:lnTo>
                    <a:lnTo>
                      <a:pt x="469" y="736"/>
                    </a:lnTo>
                    <a:lnTo>
                      <a:pt x="464" y="713"/>
                    </a:lnTo>
                    <a:lnTo>
                      <a:pt x="474" y="696"/>
                    </a:lnTo>
                    <a:lnTo>
                      <a:pt x="480" y="685"/>
                    </a:lnTo>
                    <a:lnTo>
                      <a:pt x="509" y="669"/>
                    </a:lnTo>
                    <a:lnTo>
                      <a:pt x="537" y="661"/>
                    </a:lnTo>
                    <a:lnTo>
                      <a:pt x="564" y="669"/>
                    </a:lnTo>
                    <a:lnTo>
                      <a:pt x="573" y="674"/>
                    </a:lnTo>
                    <a:lnTo>
                      <a:pt x="587" y="657"/>
                    </a:lnTo>
                    <a:lnTo>
                      <a:pt x="587" y="638"/>
                    </a:lnTo>
                    <a:lnTo>
                      <a:pt x="573" y="602"/>
                    </a:lnTo>
                    <a:lnTo>
                      <a:pt x="567" y="586"/>
                    </a:lnTo>
                    <a:lnTo>
                      <a:pt x="573" y="578"/>
                    </a:lnTo>
                    <a:lnTo>
                      <a:pt x="581" y="578"/>
                    </a:lnTo>
                    <a:lnTo>
                      <a:pt x="594" y="566"/>
                    </a:lnTo>
                    <a:lnTo>
                      <a:pt x="599" y="542"/>
                    </a:lnTo>
                    <a:lnTo>
                      <a:pt x="602" y="510"/>
                    </a:lnTo>
                    <a:lnTo>
                      <a:pt x="608" y="479"/>
                    </a:lnTo>
                    <a:lnTo>
                      <a:pt x="622" y="466"/>
                    </a:lnTo>
                    <a:lnTo>
                      <a:pt x="652" y="452"/>
                    </a:lnTo>
                    <a:lnTo>
                      <a:pt x="671" y="443"/>
                    </a:lnTo>
                    <a:lnTo>
                      <a:pt x="676" y="419"/>
                    </a:lnTo>
                    <a:lnTo>
                      <a:pt x="687" y="404"/>
                    </a:lnTo>
                    <a:lnTo>
                      <a:pt x="711" y="387"/>
                    </a:lnTo>
                    <a:lnTo>
                      <a:pt x="716" y="376"/>
                    </a:lnTo>
                    <a:lnTo>
                      <a:pt x="711" y="364"/>
                    </a:lnTo>
                    <a:lnTo>
                      <a:pt x="711" y="347"/>
                    </a:lnTo>
                    <a:lnTo>
                      <a:pt x="730" y="336"/>
                    </a:lnTo>
                    <a:lnTo>
                      <a:pt x="755" y="301"/>
                    </a:lnTo>
                    <a:lnTo>
                      <a:pt x="774" y="304"/>
                    </a:lnTo>
                    <a:lnTo>
                      <a:pt x="802" y="285"/>
                    </a:lnTo>
                    <a:lnTo>
                      <a:pt x="799" y="268"/>
                    </a:lnTo>
                    <a:lnTo>
                      <a:pt x="818" y="253"/>
                    </a:lnTo>
                    <a:lnTo>
                      <a:pt x="829" y="257"/>
                    </a:lnTo>
                    <a:lnTo>
                      <a:pt x="848" y="253"/>
                    </a:lnTo>
                    <a:lnTo>
                      <a:pt x="878" y="257"/>
                    </a:lnTo>
                    <a:lnTo>
                      <a:pt x="917" y="229"/>
                    </a:lnTo>
                    <a:lnTo>
                      <a:pt x="911" y="213"/>
                    </a:lnTo>
                    <a:lnTo>
                      <a:pt x="917" y="205"/>
                    </a:lnTo>
                    <a:lnTo>
                      <a:pt x="906" y="201"/>
                    </a:lnTo>
                    <a:lnTo>
                      <a:pt x="927" y="186"/>
                    </a:lnTo>
                    <a:lnTo>
                      <a:pt x="955" y="184"/>
                    </a:lnTo>
                    <a:lnTo>
                      <a:pt x="976" y="205"/>
                    </a:lnTo>
                    <a:lnTo>
                      <a:pt x="1010" y="236"/>
                    </a:lnTo>
                    <a:lnTo>
                      <a:pt x="1025" y="236"/>
                    </a:lnTo>
                    <a:lnTo>
                      <a:pt x="1045" y="225"/>
                    </a:lnTo>
                    <a:lnTo>
                      <a:pt x="1059" y="222"/>
                    </a:lnTo>
                    <a:lnTo>
                      <a:pt x="1069" y="225"/>
                    </a:lnTo>
                    <a:lnTo>
                      <a:pt x="1085" y="236"/>
                    </a:lnTo>
                    <a:lnTo>
                      <a:pt x="1103" y="240"/>
                    </a:lnTo>
                    <a:lnTo>
                      <a:pt x="1108" y="236"/>
                    </a:lnTo>
                    <a:lnTo>
                      <a:pt x="1118" y="222"/>
                    </a:lnTo>
                    <a:lnTo>
                      <a:pt x="1124" y="213"/>
                    </a:lnTo>
                    <a:lnTo>
                      <a:pt x="1143" y="186"/>
                    </a:lnTo>
                    <a:lnTo>
                      <a:pt x="1148" y="184"/>
                    </a:lnTo>
                    <a:lnTo>
                      <a:pt x="1143" y="143"/>
                    </a:lnTo>
                    <a:lnTo>
                      <a:pt x="1168" y="123"/>
                    </a:lnTo>
                    <a:lnTo>
                      <a:pt x="1178" y="127"/>
                    </a:lnTo>
                    <a:lnTo>
                      <a:pt x="1206" y="103"/>
                    </a:lnTo>
                    <a:lnTo>
                      <a:pt x="1232" y="127"/>
                    </a:lnTo>
                    <a:lnTo>
                      <a:pt x="1241" y="134"/>
                    </a:lnTo>
                    <a:lnTo>
                      <a:pt x="1255" y="130"/>
                    </a:lnTo>
                    <a:lnTo>
                      <a:pt x="1266" y="143"/>
                    </a:lnTo>
                    <a:lnTo>
                      <a:pt x="1266" y="151"/>
                    </a:lnTo>
                    <a:lnTo>
                      <a:pt x="1276" y="158"/>
                    </a:lnTo>
                    <a:lnTo>
                      <a:pt x="1276" y="169"/>
                    </a:lnTo>
                    <a:lnTo>
                      <a:pt x="1290" y="155"/>
                    </a:lnTo>
                    <a:lnTo>
                      <a:pt x="1317" y="140"/>
                    </a:lnTo>
                    <a:lnTo>
                      <a:pt x="1331" y="114"/>
                    </a:lnTo>
                    <a:lnTo>
                      <a:pt x="1320" y="112"/>
                    </a:lnTo>
                    <a:lnTo>
                      <a:pt x="1304" y="123"/>
                    </a:lnTo>
                    <a:lnTo>
                      <a:pt x="1301" y="103"/>
                    </a:lnTo>
                    <a:lnTo>
                      <a:pt x="1290" y="99"/>
                    </a:lnTo>
                    <a:lnTo>
                      <a:pt x="1287" y="88"/>
                    </a:lnTo>
                    <a:lnTo>
                      <a:pt x="1326" y="64"/>
                    </a:lnTo>
                    <a:lnTo>
                      <a:pt x="1340" y="68"/>
                    </a:lnTo>
                    <a:lnTo>
                      <a:pt x="1345" y="51"/>
                    </a:lnTo>
                    <a:lnTo>
                      <a:pt x="1336" y="47"/>
                    </a:lnTo>
                    <a:lnTo>
                      <a:pt x="1310" y="40"/>
                    </a:lnTo>
                    <a:lnTo>
                      <a:pt x="1296" y="35"/>
                    </a:lnTo>
                    <a:lnTo>
                      <a:pt x="1276" y="20"/>
                    </a:lnTo>
                    <a:lnTo>
                      <a:pt x="1255" y="16"/>
                    </a:lnTo>
                    <a:lnTo>
                      <a:pt x="1236" y="32"/>
                    </a:lnTo>
                    <a:lnTo>
                      <a:pt x="1227" y="44"/>
                    </a:lnTo>
                    <a:lnTo>
                      <a:pt x="1206" y="32"/>
                    </a:lnTo>
                    <a:lnTo>
                      <a:pt x="1217" y="24"/>
                    </a:lnTo>
                    <a:lnTo>
                      <a:pt x="1222" y="4"/>
                    </a:lnTo>
                    <a:lnTo>
                      <a:pt x="1217" y="0"/>
                    </a:lnTo>
                    <a:lnTo>
                      <a:pt x="1192" y="0"/>
                    </a:lnTo>
                    <a:lnTo>
                      <a:pt x="1187" y="7"/>
                    </a:lnTo>
                    <a:lnTo>
                      <a:pt x="1183" y="20"/>
                    </a:lnTo>
                    <a:lnTo>
                      <a:pt x="1187" y="32"/>
                    </a:lnTo>
                    <a:lnTo>
                      <a:pt x="1168" y="47"/>
                    </a:lnTo>
                    <a:lnTo>
                      <a:pt x="1152" y="24"/>
                    </a:lnTo>
                    <a:lnTo>
                      <a:pt x="1138" y="28"/>
                    </a:lnTo>
                    <a:lnTo>
                      <a:pt x="1134" y="47"/>
                    </a:lnTo>
                    <a:lnTo>
                      <a:pt x="1124" y="75"/>
                    </a:lnTo>
                    <a:lnTo>
                      <a:pt x="1099" y="95"/>
                    </a:lnTo>
                    <a:lnTo>
                      <a:pt x="1085" y="72"/>
                    </a:lnTo>
                    <a:lnTo>
                      <a:pt x="1108" y="55"/>
                    </a:lnTo>
                    <a:lnTo>
                      <a:pt x="1113" y="32"/>
                    </a:lnTo>
                    <a:lnTo>
                      <a:pt x="1099" y="32"/>
                    </a:lnTo>
                    <a:lnTo>
                      <a:pt x="1075" y="32"/>
                    </a:lnTo>
                    <a:lnTo>
                      <a:pt x="1053" y="55"/>
                    </a:lnTo>
                    <a:lnTo>
                      <a:pt x="1031" y="88"/>
                    </a:lnTo>
                    <a:lnTo>
                      <a:pt x="1039" y="103"/>
                    </a:lnTo>
                    <a:lnTo>
                      <a:pt x="1025" y="112"/>
                    </a:lnTo>
                    <a:lnTo>
                      <a:pt x="1004" y="99"/>
                    </a:lnTo>
                    <a:lnTo>
                      <a:pt x="985" y="107"/>
                    </a:lnTo>
                    <a:lnTo>
                      <a:pt x="990" y="123"/>
                    </a:lnTo>
                    <a:lnTo>
                      <a:pt x="966" y="123"/>
                    </a:lnTo>
                    <a:lnTo>
                      <a:pt x="950" y="127"/>
                    </a:lnTo>
                    <a:lnTo>
                      <a:pt x="932" y="147"/>
                    </a:lnTo>
                    <a:lnTo>
                      <a:pt x="906" y="143"/>
                    </a:lnTo>
                    <a:lnTo>
                      <a:pt x="906" y="155"/>
                    </a:lnTo>
                    <a:lnTo>
                      <a:pt x="887" y="143"/>
                    </a:lnTo>
                    <a:lnTo>
                      <a:pt x="862" y="151"/>
                    </a:lnTo>
                    <a:lnTo>
                      <a:pt x="857" y="167"/>
                    </a:lnTo>
                    <a:lnTo>
                      <a:pt x="838" y="169"/>
                    </a:lnTo>
                    <a:lnTo>
                      <a:pt x="824" y="155"/>
                    </a:lnTo>
                    <a:lnTo>
                      <a:pt x="794" y="158"/>
                    </a:lnTo>
                    <a:lnTo>
                      <a:pt x="764" y="167"/>
                    </a:lnTo>
                    <a:lnTo>
                      <a:pt x="764" y="191"/>
                    </a:lnTo>
                    <a:lnTo>
                      <a:pt x="783" y="195"/>
                    </a:lnTo>
                    <a:lnTo>
                      <a:pt x="783" y="201"/>
                    </a:lnTo>
                    <a:lnTo>
                      <a:pt x="783" y="218"/>
                    </a:lnTo>
                    <a:lnTo>
                      <a:pt x="767" y="213"/>
                    </a:lnTo>
                    <a:lnTo>
                      <a:pt x="750" y="222"/>
                    </a:lnTo>
                    <a:lnTo>
                      <a:pt x="755" y="236"/>
                    </a:lnTo>
                    <a:lnTo>
                      <a:pt x="774" y="250"/>
                    </a:lnTo>
                    <a:lnTo>
                      <a:pt x="774" y="268"/>
                    </a:lnTo>
                    <a:lnTo>
                      <a:pt x="755" y="261"/>
                    </a:lnTo>
                    <a:lnTo>
                      <a:pt x="741" y="264"/>
                    </a:lnTo>
                    <a:lnTo>
                      <a:pt x="741" y="281"/>
                    </a:lnTo>
                    <a:lnTo>
                      <a:pt x="716" y="281"/>
                    </a:lnTo>
                    <a:lnTo>
                      <a:pt x="697" y="281"/>
                    </a:lnTo>
                    <a:lnTo>
                      <a:pt x="692" y="292"/>
                    </a:lnTo>
                    <a:lnTo>
                      <a:pt x="687" y="301"/>
                    </a:lnTo>
                    <a:lnTo>
                      <a:pt x="671" y="304"/>
                    </a:lnTo>
                    <a:lnTo>
                      <a:pt x="666" y="312"/>
                    </a:lnTo>
                    <a:lnTo>
                      <a:pt x="671" y="325"/>
                    </a:lnTo>
                    <a:lnTo>
                      <a:pt x="643" y="332"/>
                    </a:lnTo>
                    <a:lnTo>
                      <a:pt x="662" y="347"/>
                    </a:lnTo>
                    <a:lnTo>
                      <a:pt x="666" y="356"/>
                    </a:lnTo>
                    <a:lnTo>
                      <a:pt x="648" y="369"/>
                    </a:lnTo>
                    <a:lnTo>
                      <a:pt x="613" y="387"/>
                    </a:lnTo>
                    <a:lnTo>
                      <a:pt x="587" y="404"/>
                    </a:lnTo>
                    <a:lnTo>
                      <a:pt x="573" y="427"/>
                    </a:lnTo>
                    <a:lnTo>
                      <a:pt x="548" y="443"/>
                    </a:lnTo>
                    <a:lnTo>
                      <a:pt x="548" y="455"/>
                    </a:lnTo>
                    <a:lnTo>
                      <a:pt x="553" y="466"/>
                    </a:lnTo>
                    <a:lnTo>
                      <a:pt x="532" y="479"/>
                    </a:lnTo>
                    <a:lnTo>
                      <a:pt x="537" y="494"/>
                    </a:lnTo>
                    <a:lnTo>
                      <a:pt x="518" y="523"/>
                    </a:lnTo>
                    <a:lnTo>
                      <a:pt x="504" y="527"/>
                    </a:lnTo>
                    <a:lnTo>
                      <a:pt x="504" y="547"/>
                    </a:lnTo>
                    <a:lnTo>
                      <a:pt x="515" y="559"/>
                    </a:lnTo>
                    <a:lnTo>
                      <a:pt x="499" y="571"/>
                    </a:lnTo>
                    <a:lnTo>
                      <a:pt x="488" y="562"/>
                    </a:lnTo>
                    <a:lnTo>
                      <a:pt x="469" y="571"/>
                    </a:lnTo>
                    <a:lnTo>
                      <a:pt x="474" y="595"/>
                    </a:lnTo>
                    <a:lnTo>
                      <a:pt x="455" y="602"/>
                    </a:lnTo>
                    <a:lnTo>
                      <a:pt x="425" y="606"/>
                    </a:lnTo>
                    <a:lnTo>
                      <a:pt x="406" y="626"/>
                    </a:lnTo>
                    <a:lnTo>
                      <a:pt x="401" y="645"/>
                    </a:lnTo>
                    <a:lnTo>
                      <a:pt x="379" y="661"/>
                    </a:lnTo>
                    <a:lnTo>
                      <a:pt x="379" y="674"/>
                    </a:lnTo>
                    <a:lnTo>
                      <a:pt x="406" y="657"/>
                    </a:lnTo>
                    <a:lnTo>
                      <a:pt x="434" y="641"/>
                    </a:lnTo>
                    <a:lnTo>
                      <a:pt x="444" y="645"/>
                    </a:lnTo>
                    <a:lnTo>
                      <a:pt x="434" y="669"/>
                    </a:lnTo>
                    <a:lnTo>
                      <a:pt x="411" y="682"/>
                    </a:lnTo>
                    <a:lnTo>
                      <a:pt x="385" y="678"/>
                    </a:lnTo>
                    <a:lnTo>
                      <a:pt x="390" y="693"/>
                    </a:lnTo>
                    <a:lnTo>
                      <a:pt x="357" y="705"/>
                    </a:lnTo>
                    <a:lnTo>
                      <a:pt x="351" y="682"/>
                    </a:lnTo>
                    <a:lnTo>
                      <a:pt x="336" y="674"/>
                    </a:lnTo>
                    <a:lnTo>
                      <a:pt x="316" y="696"/>
                    </a:lnTo>
                    <a:lnTo>
                      <a:pt x="297" y="696"/>
                    </a:lnTo>
                    <a:lnTo>
                      <a:pt x="276" y="701"/>
                    </a:lnTo>
                    <a:lnTo>
                      <a:pt x="272" y="722"/>
                    </a:lnTo>
                    <a:lnTo>
                      <a:pt x="262" y="725"/>
                    </a:lnTo>
                    <a:lnTo>
                      <a:pt x="262" y="736"/>
                    </a:lnTo>
                    <a:lnTo>
                      <a:pt x="250" y="732"/>
                    </a:lnTo>
                    <a:lnTo>
                      <a:pt x="232" y="722"/>
                    </a:lnTo>
                    <a:lnTo>
                      <a:pt x="206" y="725"/>
                    </a:lnTo>
                    <a:lnTo>
                      <a:pt x="206" y="736"/>
                    </a:lnTo>
                    <a:lnTo>
                      <a:pt x="209" y="747"/>
                    </a:lnTo>
                    <a:lnTo>
                      <a:pt x="199" y="750"/>
                    </a:lnTo>
                    <a:lnTo>
                      <a:pt x="174" y="740"/>
                    </a:lnTo>
                    <a:lnTo>
                      <a:pt x="151" y="754"/>
                    </a:lnTo>
                    <a:lnTo>
                      <a:pt x="157" y="767"/>
                    </a:lnTo>
                    <a:lnTo>
                      <a:pt x="155" y="775"/>
                    </a:lnTo>
                    <a:lnTo>
                      <a:pt x="132" y="767"/>
                    </a:lnTo>
                    <a:lnTo>
                      <a:pt x="125" y="777"/>
                    </a:lnTo>
                    <a:lnTo>
                      <a:pt x="116" y="784"/>
                    </a:lnTo>
                    <a:lnTo>
                      <a:pt x="90" y="780"/>
                    </a:lnTo>
                    <a:lnTo>
                      <a:pt x="76" y="782"/>
                    </a:lnTo>
                    <a:lnTo>
                      <a:pt x="72" y="798"/>
                    </a:lnTo>
                    <a:lnTo>
                      <a:pt x="62" y="802"/>
                    </a:lnTo>
                    <a:lnTo>
                      <a:pt x="48" y="821"/>
                    </a:lnTo>
                    <a:lnTo>
                      <a:pt x="51" y="843"/>
                    </a:lnTo>
                    <a:lnTo>
                      <a:pt x="44" y="874"/>
                    </a:lnTo>
                    <a:lnTo>
                      <a:pt x="39" y="907"/>
                    </a:lnTo>
                    <a:lnTo>
                      <a:pt x="34" y="936"/>
                    </a:lnTo>
                    <a:lnTo>
                      <a:pt x="28" y="952"/>
                    </a:lnTo>
                    <a:lnTo>
                      <a:pt x="41" y="965"/>
                    </a:lnTo>
                    <a:lnTo>
                      <a:pt x="62" y="953"/>
                    </a:lnTo>
                    <a:lnTo>
                      <a:pt x="78" y="960"/>
                    </a:lnTo>
                    <a:lnTo>
                      <a:pt x="78" y="972"/>
                    </a:lnTo>
                    <a:lnTo>
                      <a:pt x="57" y="982"/>
                    </a:lnTo>
                    <a:lnTo>
                      <a:pt x="53" y="1001"/>
                    </a:lnTo>
                    <a:lnTo>
                      <a:pt x="48" y="1011"/>
                    </a:lnTo>
                    <a:lnTo>
                      <a:pt x="27" y="1010"/>
                    </a:lnTo>
                    <a:lnTo>
                      <a:pt x="18" y="1032"/>
                    </a:lnTo>
                    <a:lnTo>
                      <a:pt x="28" y="1039"/>
                    </a:lnTo>
                    <a:lnTo>
                      <a:pt x="48" y="1035"/>
                    </a:lnTo>
                    <a:lnTo>
                      <a:pt x="58" y="1045"/>
                    </a:lnTo>
                    <a:lnTo>
                      <a:pt x="60" y="1051"/>
                    </a:lnTo>
                    <a:lnTo>
                      <a:pt x="44" y="1059"/>
                    </a:lnTo>
                    <a:lnTo>
                      <a:pt x="44" y="1073"/>
                    </a:lnTo>
                    <a:lnTo>
                      <a:pt x="27" y="1076"/>
                    </a:lnTo>
                    <a:lnTo>
                      <a:pt x="13" y="1069"/>
                    </a:lnTo>
                    <a:lnTo>
                      <a:pt x="16" y="1089"/>
                    </a:lnTo>
                    <a:lnTo>
                      <a:pt x="13" y="1102"/>
                    </a:lnTo>
                    <a:lnTo>
                      <a:pt x="0" y="1102"/>
                    </a:lnTo>
                    <a:lnTo>
                      <a:pt x="30" y="1127"/>
                    </a:lnTo>
                    <a:lnTo>
                      <a:pt x="44" y="1141"/>
                    </a:lnTo>
                    <a:lnTo>
                      <a:pt x="53" y="1160"/>
                    </a:lnTo>
                    <a:lnTo>
                      <a:pt x="83" y="1174"/>
                    </a:lnTo>
                    <a:lnTo>
                      <a:pt x="114" y="1188"/>
                    </a:lnTo>
                    <a:lnTo>
                      <a:pt x="144" y="1188"/>
                    </a:lnTo>
                    <a:lnTo>
                      <a:pt x="188" y="1164"/>
                    </a:lnTo>
                    <a:lnTo>
                      <a:pt x="232" y="1138"/>
                    </a:lnTo>
                    <a:lnTo>
                      <a:pt x="272" y="1095"/>
                    </a:lnTo>
                    <a:lnTo>
                      <a:pt x="279" y="1090"/>
                    </a:lnTo>
                    <a:lnTo>
                      <a:pt x="290" y="1104"/>
                    </a:lnTo>
                    <a:lnTo>
                      <a:pt x="309" y="1095"/>
                    </a:lnTo>
                    <a:lnTo>
                      <a:pt x="316" y="1079"/>
                    </a:lnTo>
                    <a:lnTo>
                      <a:pt x="318" y="1059"/>
                    </a:lnTo>
                    <a:lnTo>
                      <a:pt x="339" y="1035"/>
                    </a:lnTo>
                    <a:lnTo>
                      <a:pt x="330" y="1062"/>
                    </a:lnTo>
                    <a:lnTo>
                      <a:pt x="341" y="1066"/>
                    </a:lnTo>
                    <a:lnTo>
                      <a:pt x="336" y="1079"/>
                    </a:lnTo>
                    <a:lnTo>
                      <a:pt x="341" y="1100"/>
                    </a:lnTo>
                    <a:lnTo>
                      <a:pt x="351" y="1119"/>
                    </a:lnTo>
                    <a:lnTo>
                      <a:pt x="362" y="1113"/>
                    </a:lnTo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61" name="Freeform 118"/>
              <p:cNvSpPr>
                <a:spLocks/>
              </p:cNvSpPr>
              <p:nvPr/>
            </p:nvSpPr>
            <p:spPr bwMode="auto">
              <a:xfrm>
                <a:off x="3300" y="1333"/>
                <a:ext cx="44" cy="35"/>
              </a:xfrm>
              <a:custGeom>
                <a:avLst/>
                <a:gdLst>
                  <a:gd name="T0" fmla="*/ 209 w 41"/>
                  <a:gd name="T1" fmla="*/ 2 h 42"/>
                  <a:gd name="T2" fmla="*/ 187 w 41"/>
                  <a:gd name="T3" fmla="*/ 2 h 42"/>
                  <a:gd name="T4" fmla="*/ 209 w 41"/>
                  <a:gd name="T5" fmla="*/ 2 h 42"/>
                  <a:gd name="T6" fmla="*/ 62 w 41"/>
                  <a:gd name="T7" fmla="*/ 2 h 42"/>
                  <a:gd name="T8" fmla="*/ 0 w 41"/>
                  <a:gd name="T9" fmla="*/ 2 h 42"/>
                  <a:gd name="T10" fmla="*/ 0 w 41"/>
                  <a:gd name="T11" fmla="*/ 2 h 42"/>
                  <a:gd name="T12" fmla="*/ 47 w 41"/>
                  <a:gd name="T13" fmla="*/ 0 h 42"/>
                  <a:gd name="T14" fmla="*/ 209 w 41"/>
                  <a:gd name="T15" fmla="*/ 2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42"/>
                  <a:gd name="T26" fmla="*/ 41 w 41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42">
                    <a:moveTo>
                      <a:pt x="41" y="7"/>
                    </a:moveTo>
                    <a:lnTo>
                      <a:pt x="37" y="15"/>
                    </a:lnTo>
                    <a:lnTo>
                      <a:pt x="41" y="35"/>
                    </a:lnTo>
                    <a:lnTo>
                      <a:pt x="13" y="42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9" y="0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62" name="Freeform 119"/>
              <p:cNvSpPr>
                <a:spLocks/>
              </p:cNvSpPr>
              <p:nvPr/>
            </p:nvSpPr>
            <p:spPr bwMode="auto">
              <a:xfrm>
                <a:off x="3228" y="1357"/>
                <a:ext cx="42" cy="18"/>
              </a:xfrm>
              <a:custGeom>
                <a:avLst/>
                <a:gdLst>
                  <a:gd name="T0" fmla="*/ 576 w 37"/>
                  <a:gd name="T1" fmla="*/ 0 h 22"/>
                  <a:gd name="T2" fmla="*/ 680 w 37"/>
                  <a:gd name="T3" fmla="*/ 2 h 22"/>
                  <a:gd name="T4" fmla="*/ 159 w 37"/>
                  <a:gd name="T5" fmla="*/ 2 h 22"/>
                  <a:gd name="T6" fmla="*/ 0 w 37"/>
                  <a:gd name="T7" fmla="*/ 2 h 22"/>
                  <a:gd name="T8" fmla="*/ 576 w 3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2"/>
                  <a:gd name="T17" fmla="*/ 37 w 3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2">
                    <a:moveTo>
                      <a:pt x="32" y="0"/>
                    </a:moveTo>
                    <a:lnTo>
                      <a:pt x="37" y="17"/>
                    </a:lnTo>
                    <a:lnTo>
                      <a:pt x="9" y="22"/>
                    </a:lnTo>
                    <a:lnTo>
                      <a:pt x="0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63" name="Freeform 120"/>
              <p:cNvSpPr>
                <a:spLocks/>
              </p:cNvSpPr>
              <p:nvPr/>
            </p:nvSpPr>
            <p:spPr bwMode="auto">
              <a:xfrm>
                <a:off x="3243" y="1317"/>
                <a:ext cx="49" cy="23"/>
              </a:xfrm>
              <a:custGeom>
                <a:avLst/>
                <a:gdLst>
                  <a:gd name="T0" fmla="*/ 0 w 44"/>
                  <a:gd name="T1" fmla="*/ 2 h 29"/>
                  <a:gd name="T2" fmla="*/ 391 w 44"/>
                  <a:gd name="T3" fmla="*/ 2 h 29"/>
                  <a:gd name="T4" fmla="*/ 537 w 44"/>
                  <a:gd name="T5" fmla="*/ 2 h 29"/>
                  <a:gd name="T6" fmla="*/ 296 w 44"/>
                  <a:gd name="T7" fmla="*/ 0 h 29"/>
                  <a:gd name="T8" fmla="*/ 155 w 44"/>
                  <a:gd name="T9" fmla="*/ 2 h 29"/>
                  <a:gd name="T10" fmla="*/ 0 w 44"/>
                  <a:gd name="T11" fmla="*/ 2 h 29"/>
                  <a:gd name="T12" fmla="*/ 0 w 44"/>
                  <a:gd name="T13" fmla="*/ 2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29"/>
                  <a:gd name="T23" fmla="*/ 44 w 44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29">
                    <a:moveTo>
                      <a:pt x="0" y="19"/>
                    </a:moveTo>
                    <a:lnTo>
                      <a:pt x="32" y="29"/>
                    </a:lnTo>
                    <a:lnTo>
                      <a:pt x="44" y="7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64" name="Freeform 121"/>
              <p:cNvSpPr>
                <a:spLocks/>
              </p:cNvSpPr>
              <p:nvPr/>
            </p:nvSpPr>
            <p:spPr bwMode="auto">
              <a:xfrm>
                <a:off x="3300" y="1297"/>
                <a:ext cx="38" cy="17"/>
              </a:xfrm>
              <a:custGeom>
                <a:avLst/>
                <a:gdLst>
                  <a:gd name="T0" fmla="*/ 0 w 34"/>
                  <a:gd name="T1" fmla="*/ 1 h 23"/>
                  <a:gd name="T2" fmla="*/ 321 w 34"/>
                  <a:gd name="T3" fmla="*/ 0 h 23"/>
                  <a:gd name="T4" fmla="*/ 441 w 34"/>
                  <a:gd name="T5" fmla="*/ 1 h 23"/>
                  <a:gd name="T6" fmla="*/ 0 w 34"/>
                  <a:gd name="T7" fmla="*/ 1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3"/>
                  <a:gd name="T14" fmla="*/ 34 w 3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3">
                    <a:moveTo>
                      <a:pt x="0" y="23"/>
                    </a:moveTo>
                    <a:lnTo>
                      <a:pt x="25" y="0"/>
                    </a:lnTo>
                    <a:lnTo>
                      <a:pt x="34" y="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65" name="Freeform 122"/>
              <p:cNvSpPr>
                <a:spLocks/>
              </p:cNvSpPr>
              <p:nvPr/>
            </p:nvSpPr>
            <p:spPr bwMode="auto">
              <a:xfrm>
                <a:off x="3173" y="1367"/>
                <a:ext cx="31" cy="18"/>
              </a:xfrm>
              <a:custGeom>
                <a:avLst/>
                <a:gdLst>
                  <a:gd name="T0" fmla="*/ 239 w 28"/>
                  <a:gd name="T1" fmla="*/ 0 h 22"/>
                  <a:gd name="T2" fmla="*/ 293 w 28"/>
                  <a:gd name="T3" fmla="*/ 2 h 22"/>
                  <a:gd name="T4" fmla="*/ 0 w 28"/>
                  <a:gd name="T5" fmla="*/ 2 h 22"/>
                  <a:gd name="T6" fmla="*/ 239 w 28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2"/>
                  <a:gd name="T14" fmla="*/ 28 w 28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2">
                    <a:moveTo>
                      <a:pt x="23" y="0"/>
                    </a:moveTo>
                    <a:lnTo>
                      <a:pt x="28" y="20"/>
                    </a:lnTo>
                    <a:lnTo>
                      <a:pt x="0" y="2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66" name="Freeform 123"/>
              <p:cNvSpPr>
                <a:spLocks/>
              </p:cNvSpPr>
              <p:nvPr/>
            </p:nvSpPr>
            <p:spPr bwMode="auto">
              <a:xfrm>
                <a:off x="3454" y="1248"/>
                <a:ext cx="50" cy="27"/>
              </a:xfrm>
              <a:custGeom>
                <a:avLst/>
                <a:gdLst>
                  <a:gd name="T0" fmla="*/ 394 w 44"/>
                  <a:gd name="T1" fmla="*/ 0 h 28"/>
                  <a:gd name="T2" fmla="*/ 0 w 44"/>
                  <a:gd name="T3" fmla="*/ 13 h 28"/>
                  <a:gd name="T4" fmla="*/ 532 w 44"/>
                  <a:gd name="T5" fmla="*/ 14 h 28"/>
                  <a:gd name="T6" fmla="*/ 840 w 44"/>
                  <a:gd name="T7" fmla="*/ 13 h 28"/>
                  <a:gd name="T8" fmla="*/ 394 w 44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8"/>
                  <a:gd name="T17" fmla="*/ 44 w 4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8">
                    <a:moveTo>
                      <a:pt x="21" y="0"/>
                    </a:moveTo>
                    <a:lnTo>
                      <a:pt x="0" y="13"/>
                    </a:lnTo>
                    <a:lnTo>
                      <a:pt x="28" y="28"/>
                    </a:lnTo>
                    <a:lnTo>
                      <a:pt x="44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67" name="Freeform 124"/>
              <p:cNvSpPr>
                <a:spLocks/>
              </p:cNvSpPr>
              <p:nvPr/>
            </p:nvSpPr>
            <p:spPr bwMode="auto">
              <a:xfrm>
                <a:off x="3502" y="1226"/>
                <a:ext cx="50" cy="27"/>
              </a:xfrm>
              <a:custGeom>
                <a:avLst/>
                <a:gdLst>
                  <a:gd name="T0" fmla="*/ 0 w 44"/>
                  <a:gd name="T1" fmla="*/ 5 h 30"/>
                  <a:gd name="T2" fmla="*/ 390 w 44"/>
                  <a:gd name="T3" fmla="*/ 5 h 30"/>
                  <a:gd name="T4" fmla="*/ 840 w 44"/>
                  <a:gd name="T5" fmla="*/ 5 h 30"/>
                  <a:gd name="T6" fmla="*/ 468 w 44"/>
                  <a:gd name="T7" fmla="*/ 0 h 30"/>
                  <a:gd name="T8" fmla="*/ 0 w 44"/>
                  <a:gd name="T9" fmla="*/ 5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0" y="10"/>
                    </a:moveTo>
                    <a:lnTo>
                      <a:pt x="20" y="30"/>
                    </a:lnTo>
                    <a:lnTo>
                      <a:pt x="44" y="17"/>
                    </a:lnTo>
                    <a:lnTo>
                      <a:pt x="2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68" name="Freeform 125"/>
              <p:cNvSpPr>
                <a:spLocks/>
              </p:cNvSpPr>
              <p:nvPr/>
            </p:nvSpPr>
            <p:spPr bwMode="auto">
              <a:xfrm>
                <a:off x="3633" y="1180"/>
                <a:ext cx="70" cy="30"/>
              </a:xfrm>
              <a:custGeom>
                <a:avLst/>
                <a:gdLst>
                  <a:gd name="T0" fmla="*/ 311 w 63"/>
                  <a:gd name="T1" fmla="*/ 2 h 36"/>
                  <a:gd name="T2" fmla="*/ 469 w 63"/>
                  <a:gd name="T3" fmla="*/ 2 h 36"/>
                  <a:gd name="T4" fmla="*/ 714 w 63"/>
                  <a:gd name="T5" fmla="*/ 0 h 36"/>
                  <a:gd name="T6" fmla="*/ 579 w 63"/>
                  <a:gd name="T7" fmla="*/ 2 h 36"/>
                  <a:gd name="T8" fmla="*/ 311 w 63"/>
                  <a:gd name="T9" fmla="*/ 2 h 36"/>
                  <a:gd name="T10" fmla="*/ 0 w 63"/>
                  <a:gd name="T11" fmla="*/ 2 h 36"/>
                  <a:gd name="T12" fmla="*/ 311 w 63"/>
                  <a:gd name="T13" fmla="*/ 2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6"/>
                  <a:gd name="T23" fmla="*/ 63 w 63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6">
                    <a:moveTo>
                      <a:pt x="28" y="10"/>
                    </a:moveTo>
                    <a:lnTo>
                      <a:pt x="41" y="16"/>
                    </a:lnTo>
                    <a:lnTo>
                      <a:pt x="63" y="0"/>
                    </a:lnTo>
                    <a:lnTo>
                      <a:pt x="51" y="32"/>
                    </a:lnTo>
                    <a:lnTo>
                      <a:pt x="28" y="36"/>
                    </a:lnTo>
                    <a:lnTo>
                      <a:pt x="0" y="1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69" name="Freeform 126"/>
              <p:cNvSpPr>
                <a:spLocks/>
              </p:cNvSpPr>
              <p:nvPr/>
            </p:nvSpPr>
            <p:spPr bwMode="auto">
              <a:xfrm>
                <a:off x="3771" y="1152"/>
                <a:ext cx="36" cy="18"/>
              </a:xfrm>
              <a:custGeom>
                <a:avLst/>
                <a:gdLst>
                  <a:gd name="T0" fmla="*/ 227 w 32"/>
                  <a:gd name="T1" fmla="*/ 0 h 23"/>
                  <a:gd name="T2" fmla="*/ 408 w 32"/>
                  <a:gd name="T3" fmla="*/ 2 h 23"/>
                  <a:gd name="T4" fmla="*/ 470 w 32"/>
                  <a:gd name="T5" fmla="*/ 2 h 23"/>
                  <a:gd name="T6" fmla="*/ 0 w 32"/>
                  <a:gd name="T7" fmla="*/ 2 h 23"/>
                  <a:gd name="T8" fmla="*/ 227 w 3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3"/>
                  <a:gd name="T17" fmla="*/ 32 w 3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3">
                    <a:moveTo>
                      <a:pt x="16" y="0"/>
                    </a:moveTo>
                    <a:lnTo>
                      <a:pt x="28" y="8"/>
                    </a:lnTo>
                    <a:lnTo>
                      <a:pt x="32" y="23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70" name="Freeform 127"/>
              <p:cNvSpPr>
                <a:spLocks/>
              </p:cNvSpPr>
              <p:nvPr/>
            </p:nvSpPr>
            <p:spPr bwMode="auto">
              <a:xfrm>
                <a:off x="2844" y="1721"/>
                <a:ext cx="55" cy="20"/>
              </a:xfrm>
              <a:custGeom>
                <a:avLst/>
                <a:gdLst>
                  <a:gd name="T0" fmla="*/ 1100 w 48"/>
                  <a:gd name="T1" fmla="*/ 5 h 22"/>
                  <a:gd name="T2" fmla="*/ 288 w 48"/>
                  <a:gd name="T3" fmla="*/ 0 h 22"/>
                  <a:gd name="T4" fmla="*/ 0 w 48"/>
                  <a:gd name="T5" fmla="*/ 5 h 22"/>
                  <a:gd name="T6" fmla="*/ 97 w 48"/>
                  <a:gd name="T7" fmla="*/ 5 h 22"/>
                  <a:gd name="T8" fmla="*/ 1100 w 48"/>
                  <a:gd name="T9" fmla="*/ 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2"/>
                  <a:gd name="T17" fmla="*/ 48 w 4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2">
                    <a:moveTo>
                      <a:pt x="48" y="12"/>
                    </a:moveTo>
                    <a:lnTo>
                      <a:pt x="13" y="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grpSp>
            <p:nvGrpSpPr>
              <p:cNvPr id="71" name="Group 128"/>
              <p:cNvGrpSpPr>
                <a:grpSpLocks/>
              </p:cNvGrpSpPr>
              <p:nvPr/>
            </p:nvGrpSpPr>
            <p:grpSpPr bwMode="auto">
              <a:xfrm>
                <a:off x="3471" y="1213"/>
                <a:ext cx="439" cy="297"/>
                <a:chOff x="5227" y="2691"/>
                <a:chExt cx="309" cy="483"/>
              </a:xfrm>
            </p:grpSpPr>
            <p:sp>
              <p:nvSpPr>
                <p:cNvPr id="86" name="Freeform 129"/>
                <p:cNvSpPr>
                  <a:spLocks/>
                </p:cNvSpPr>
                <p:nvPr/>
              </p:nvSpPr>
              <p:spPr bwMode="auto">
                <a:xfrm>
                  <a:off x="5227" y="3145"/>
                  <a:ext cx="19" cy="1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0 w 37"/>
                    <a:gd name="T5" fmla="*/ 0 h 27"/>
                    <a:gd name="T6" fmla="*/ 1 w 37"/>
                    <a:gd name="T7" fmla="*/ 0 h 27"/>
                    <a:gd name="T8" fmla="*/ 1 w 37"/>
                    <a:gd name="T9" fmla="*/ 0 h 27"/>
                    <a:gd name="T10" fmla="*/ 1 w 37"/>
                    <a:gd name="T11" fmla="*/ 0 h 27"/>
                    <a:gd name="T12" fmla="*/ 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2" y="0"/>
                      </a:moveTo>
                      <a:lnTo>
                        <a:pt x="18" y="5"/>
                      </a:lnTo>
                      <a:lnTo>
                        <a:pt x="0" y="17"/>
                      </a:lnTo>
                      <a:lnTo>
                        <a:pt x="4" y="27"/>
                      </a:lnTo>
                      <a:lnTo>
                        <a:pt x="13" y="27"/>
                      </a:lnTo>
                      <a:lnTo>
                        <a:pt x="37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87" name="Freeform 130"/>
                <p:cNvSpPr>
                  <a:spLocks/>
                </p:cNvSpPr>
                <p:nvPr/>
              </p:nvSpPr>
              <p:spPr bwMode="auto">
                <a:xfrm>
                  <a:off x="5246" y="2691"/>
                  <a:ext cx="290" cy="483"/>
                </a:xfrm>
                <a:custGeom>
                  <a:avLst/>
                  <a:gdLst>
                    <a:gd name="T0" fmla="*/ 0 w 581"/>
                    <a:gd name="T1" fmla="*/ 1 h 966"/>
                    <a:gd name="T2" fmla="*/ 0 w 581"/>
                    <a:gd name="T3" fmla="*/ 1 h 966"/>
                    <a:gd name="T4" fmla="*/ 0 w 581"/>
                    <a:gd name="T5" fmla="*/ 1 h 966"/>
                    <a:gd name="T6" fmla="*/ 0 w 581"/>
                    <a:gd name="T7" fmla="*/ 1 h 966"/>
                    <a:gd name="T8" fmla="*/ 0 w 581"/>
                    <a:gd name="T9" fmla="*/ 1 h 966"/>
                    <a:gd name="T10" fmla="*/ 0 w 581"/>
                    <a:gd name="T11" fmla="*/ 1 h 966"/>
                    <a:gd name="T12" fmla="*/ 0 w 581"/>
                    <a:gd name="T13" fmla="*/ 1 h 966"/>
                    <a:gd name="T14" fmla="*/ 0 w 581"/>
                    <a:gd name="T15" fmla="*/ 1 h 966"/>
                    <a:gd name="T16" fmla="*/ 0 w 581"/>
                    <a:gd name="T17" fmla="*/ 1 h 966"/>
                    <a:gd name="T18" fmla="*/ 0 w 581"/>
                    <a:gd name="T19" fmla="*/ 1 h 966"/>
                    <a:gd name="T20" fmla="*/ 0 w 581"/>
                    <a:gd name="T21" fmla="*/ 1 h 966"/>
                    <a:gd name="T22" fmla="*/ 0 w 581"/>
                    <a:gd name="T23" fmla="*/ 1 h 966"/>
                    <a:gd name="T24" fmla="*/ 0 w 581"/>
                    <a:gd name="T25" fmla="*/ 1 h 966"/>
                    <a:gd name="T26" fmla="*/ 0 w 581"/>
                    <a:gd name="T27" fmla="*/ 1 h 966"/>
                    <a:gd name="T28" fmla="*/ 0 w 581"/>
                    <a:gd name="T29" fmla="*/ 1 h 966"/>
                    <a:gd name="T30" fmla="*/ 0 w 581"/>
                    <a:gd name="T31" fmla="*/ 1 h 966"/>
                    <a:gd name="T32" fmla="*/ 0 w 581"/>
                    <a:gd name="T33" fmla="*/ 1 h 966"/>
                    <a:gd name="T34" fmla="*/ 0 w 581"/>
                    <a:gd name="T35" fmla="*/ 1 h 966"/>
                    <a:gd name="T36" fmla="*/ 0 w 581"/>
                    <a:gd name="T37" fmla="*/ 1 h 966"/>
                    <a:gd name="T38" fmla="*/ 0 w 581"/>
                    <a:gd name="T39" fmla="*/ 1 h 966"/>
                    <a:gd name="T40" fmla="*/ 0 w 581"/>
                    <a:gd name="T41" fmla="*/ 1 h 966"/>
                    <a:gd name="T42" fmla="*/ 0 w 581"/>
                    <a:gd name="T43" fmla="*/ 1 h 966"/>
                    <a:gd name="T44" fmla="*/ 0 w 581"/>
                    <a:gd name="T45" fmla="*/ 1 h 966"/>
                    <a:gd name="T46" fmla="*/ 0 w 581"/>
                    <a:gd name="T47" fmla="*/ 1 h 966"/>
                    <a:gd name="T48" fmla="*/ 0 w 581"/>
                    <a:gd name="T49" fmla="*/ 1 h 966"/>
                    <a:gd name="T50" fmla="*/ 0 w 581"/>
                    <a:gd name="T51" fmla="*/ 1 h 966"/>
                    <a:gd name="T52" fmla="*/ 0 w 581"/>
                    <a:gd name="T53" fmla="*/ 1 h 966"/>
                    <a:gd name="T54" fmla="*/ 0 w 581"/>
                    <a:gd name="T55" fmla="*/ 1 h 966"/>
                    <a:gd name="T56" fmla="*/ 0 w 581"/>
                    <a:gd name="T57" fmla="*/ 1 h 966"/>
                    <a:gd name="T58" fmla="*/ 0 w 581"/>
                    <a:gd name="T59" fmla="*/ 1 h 966"/>
                    <a:gd name="T60" fmla="*/ 0 w 581"/>
                    <a:gd name="T61" fmla="*/ 1 h 966"/>
                    <a:gd name="T62" fmla="*/ 0 w 581"/>
                    <a:gd name="T63" fmla="*/ 1 h 966"/>
                    <a:gd name="T64" fmla="*/ 0 w 581"/>
                    <a:gd name="T65" fmla="*/ 1 h 966"/>
                    <a:gd name="T66" fmla="*/ 0 w 581"/>
                    <a:gd name="T67" fmla="*/ 1 h 966"/>
                    <a:gd name="T68" fmla="*/ 0 w 581"/>
                    <a:gd name="T69" fmla="*/ 1 h 966"/>
                    <a:gd name="T70" fmla="*/ 0 w 581"/>
                    <a:gd name="T71" fmla="*/ 1 h 966"/>
                    <a:gd name="T72" fmla="*/ 0 w 581"/>
                    <a:gd name="T73" fmla="*/ 1 h 966"/>
                    <a:gd name="T74" fmla="*/ 0 w 581"/>
                    <a:gd name="T75" fmla="*/ 1 h 966"/>
                    <a:gd name="T76" fmla="*/ 0 w 581"/>
                    <a:gd name="T77" fmla="*/ 1 h 966"/>
                    <a:gd name="T78" fmla="*/ 0 w 581"/>
                    <a:gd name="T79" fmla="*/ 1 h 966"/>
                    <a:gd name="T80" fmla="*/ 0 w 581"/>
                    <a:gd name="T81" fmla="*/ 1 h 966"/>
                    <a:gd name="T82" fmla="*/ 0 w 581"/>
                    <a:gd name="T83" fmla="*/ 1 h 966"/>
                    <a:gd name="T84" fmla="*/ 0 w 581"/>
                    <a:gd name="T85" fmla="*/ 1 h 966"/>
                    <a:gd name="T86" fmla="*/ 0 w 581"/>
                    <a:gd name="T87" fmla="*/ 1 h 966"/>
                    <a:gd name="T88" fmla="*/ 0 w 581"/>
                    <a:gd name="T89" fmla="*/ 1 h 966"/>
                    <a:gd name="T90" fmla="*/ 0 w 581"/>
                    <a:gd name="T91" fmla="*/ 1 h 966"/>
                    <a:gd name="T92" fmla="*/ 0 w 581"/>
                    <a:gd name="T93" fmla="*/ 1 h 966"/>
                    <a:gd name="T94" fmla="*/ 0 w 581"/>
                    <a:gd name="T95" fmla="*/ 1 h 966"/>
                    <a:gd name="T96" fmla="*/ 0 w 581"/>
                    <a:gd name="T97" fmla="*/ 1 h 966"/>
                    <a:gd name="T98" fmla="*/ 0 w 581"/>
                    <a:gd name="T99" fmla="*/ 1 h 966"/>
                    <a:gd name="T100" fmla="*/ 0 w 581"/>
                    <a:gd name="T101" fmla="*/ 1 h 966"/>
                    <a:gd name="T102" fmla="*/ 0 w 581"/>
                    <a:gd name="T103" fmla="*/ 1 h 966"/>
                    <a:gd name="T104" fmla="*/ 0 w 581"/>
                    <a:gd name="T105" fmla="*/ 1 h 966"/>
                    <a:gd name="T106" fmla="*/ 0 w 581"/>
                    <a:gd name="T107" fmla="*/ 1 h 9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1"/>
                    <a:gd name="T163" fmla="*/ 0 h 966"/>
                    <a:gd name="T164" fmla="*/ 581 w 581"/>
                    <a:gd name="T165" fmla="*/ 966 h 9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1" h="966">
                      <a:moveTo>
                        <a:pt x="164" y="966"/>
                      </a:moveTo>
                      <a:lnTo>
                        <a:pt x="158" y="933"/>
                      </a:lnTo>
                      <a:lnTo>
                        <a:pt x="139" y="918"/>
                      </a:lnTo>
                      <a:lnTo>
                        <a:pt x="125" y="911"/>
                      </a:lnTo>
                      <a:lnTo>
                        <a:pt x="99" y="904"/>
                      </a:lnTo>
                      <a:lnTo>
                        <a:pt x="79" y="904"/>
                      </a:lnTo>
                      <a:lnTo>
                        <a:pt x="70" y="887"/>
                      </a:lnTo>
                      <a:lnTo>
                        <a:pt x="79" y="827"/>
                      </a:lnTo>
                      <a:lnTo>
                        <a:pt x="76" y="792"/>
                      </a:lnTo>
                      <a:lnTo>
                        <a:pt x="60" y="775"/>
                      </a:lnTo>
                      <a:lnTo>
                        <a:pt x="49" y="768"/>
                      </a:lnTo>
                      <a:lnTo>
                        <a:pt x="55" y="736"/>
                      </a:lnTo>
                      <a:lnTo>
                        <a:pt x="49" y="716"/>
                      </a:lnTo>
                      <a:lnTo>
                        <a:pt x="41" y="700"/>
                      </a:lnTo>
                      <a:lnTo>
                        <a:pt x="55" y="665"/>
                      </a:lnTo>
                      <a:lnTo>
                        <a:pt x="70" y="665"/>
                      </a:lnTo>
                      <a:lnTo>
                        <a:pt x="79" y="658"/>
                      </a:lnTo>
                      <a:lnTo>
                        <a:pt x="85" y="634"/>
                      </a:lnTo>
                      <a:lnTo>
                        <a:pt x="114" y="614"/>
                      </a:lnTo>
                      <a:lnTo>
                        <a:pt x="142" y="594"/>
                      </a:lnTo>
                      <a:lnTo>
                        <a:pt x="148" y="570"/>
                      </a:lnTo>
                      <a:lnTo>
                        <a:pt x="183" y="546"/>
                      </a:lnTo>
                      <a:lnTo>
                        <a:pt x="218" y="518"/>
                      </a:lnTo>
                      <a:lnTo>
                        <a:pt x="213" y="507"/>
                      </a:lnTo>
                      <a:lnTo>
                        <a:pt x="213" y="491"/>
                      </a:lnTo>
                      <a:lnTo>
                        <a:pt x="237" y="478"/>
                      </a:lnTo>
                      <a:lnTo>
                        <a:pt x="246" y="474"/>
                      </a:lnTo>
                      <a:lnTo>
                        <a:pt x="241" y="452"/>
                      </a:lnTo>
                      <a:lnTo>
                        <a:pt x="241" y="428"/>
                      </a:lnTo>
                      <a:lnTo>
                        <a:pt x="232" y="423"/>
                      </a:lnTo>
                      <a:lnTo>
                        <a:pt x="218" y="428"/>
                      </a:lnTo>
                      <a:lnTo>
                        <a:pt x="202" y="412"/>
                      </a:lnTo>
                      <a:lnTo>
                        <a:pt x="188" y="368"/>
                      </a:lnTo>
                      <a:lnTo>
                        <a:pt x="158" y="336"/>
                      </a:lnTo>
                      <a:lnTo>
                        <a:pt x="169" y="292"/>
                      </a:lnTo>
                      <a:lnTo>
                        <a:pt x="164" y="272"/>
                      </a:lnTo>
                      <a:lnTo>
                        <a:pt x="128" y="245"/>
                      </a:lnTo>
                      <a:lnTo>
                        <a:pt x="142" y="210"/>
                      </a:lnTo>
                      <a:lnTo>
                        <a:pt x="134" y="189"/>
                      </a:lnTo>
                      <a:lnTo>
                        <a:pt x="109" y="169"/>
                      </a:lnTo>
                      <a:lnTo>
                        <a:pt x="93" y="182"/>
                      </a:lnTo>
                      <a:lnTo>
                        <a:pt x="41" y="138"/>
                      </a:lnTo>
                      <a:lnTo>
                        <a:pt x="27" y="121"/>
                      </a:lnTo>
                      <a:lnTo>
                        <a:pt x="16" y="106"/>
                      </a:lnTo>
                      <a:lnTo>
                        <a:pt x="0" y="99"/>
                      </a:lnTo>
                      <a:lnTo>
                        <a:pt x="21" y="83"/>
                      </a:lnTo>
                      <a:lnTo>
                        <a:pt x="49" y="83"/>
                      </a:lnTo>
                      <a:lnTo>
                        <a:pt x="65" y="101"/>
                      </a:lnTo>
                      <a:lnTo>
                        <a:pt x="104" y="138"/>
                      </a:lnTo>
                      <a:lnTo>
                        <a:pt x="142" y="117"/>
                      </a:lnTo>
                      <a:lnTo>
                        <a:pt x="169" y="121"/>
                      </a:lnTo>
                      <a:lnTo>
                        <a:pt x="174" y="134"/>
                      </a:lnTo>
                      <a:lnTo>
                        <a:pt x="202" y="138"/>
                      </a:lnTo>
                      <a:lnTo>
                        <a:pt x="213" y="106"/>
                      </a:lnTo>
                      <a:lnTo>
                        <a:pt x="227" y="94"/>
                      </a:lnTo>
                      <a:lnTo>
                        <a:pt x="237" y="83"/>
                      </a:lnTo>
                      <a:lnTo>
                        <a:pt x="237" y="72"/>
                      </a:lnTo>
                      <a:lnTo>
                        <a:pt x="232" y="39"/>
                      </a:lnTo>
                      <a:lnTo>
                        <a:pt x="257" y="19"/>
                      </a:lnTo>
                      <a:lnTo>
                        <a:pt x="272" y="19"/>
                      </a:lnTo>
                      <a:lnTo>
                        <a:pt x="295" y="0"/>
                      </a:lnTo>
                      <a:lnTo>
                        <a:pt x="325" y="28"/>
                      </a:lnTo>
                      <a:lnTo>
                        <a:pt x="336" y="39"/>
                      </a:lnTo>
                      <a:lnTo>
                        <a:pt x="325" y="63"/>
                      </a:lnTo>
                      <a:lnTo>
                        <a:pt x="300" y="79"/>
                      </a:lnTo>
                      <a:lnTo>
                        <a:pt x="281" y="99"/>
                      </a:lnTo>
                      <a:lnTo>
                        <a:pt x="286" y="117"/>
                      </a:lnTo>
                      <a:lnTo>
                        <a:pt x="330" y="90"/>
                      </a:lnTo>
                      <a:lnTo>
                        <a:pt x="330" y="67"/>
                      </a:lnTo>
                      <a:lnTo>
                        <a:pt x="336" y="32"/>
                      </a:lnTo>
                      <a:lnTo>
                        <a:pt x="350" y="24"/>
                      </a:lnTo>
                      <a:lnTo>
                        <a:pt x="365" y="67"/>
                      </a:lnTo>
                      <a:lnTo>
                        <a:pt x="365" y="106"/>
                      </a:lnTo>
                      <a:lnTo>
                        <a:pt x="355" y="121"/>
                      </a:lnTo>
                      <a:lnTo>
                        <a:pt x="355" y="145"/>
                      </a:lnTo>
                      <a:lnTo>
                        <a:pt x="393" y="169"/>
                      </a:lnTo>
                      <a:lnTo>
                        <a:pt x="393" y="185"/>
                      </a:lnTo>
                      <a:lnTo>
                        <a:pt x="420" y="213"/>
                      </a:lnTo>
                      <a:lnTo>
                        <a:pt x="429" y="233"/>
                      </a:lnTo>
                      <a:lnTo>
                        <a:pt x="423" y="281"/>
                      </a:lnTo>
                      <a:lnTo>
                        <a:pt x="439" y="333"/>
                      </a:lnTo>
                      <a:lnTo>
                        <a:pt x="464" y="375"/>
                      </a:lnTo>
                      <a:lnTo>
                        <a:pt x="458" y="439"/>
                      </a:lnTo>
                      <a:lnTo>
                        <a:pt x="478" y="478"/>
                      </a:lnTo>
                      <a:lnTo>
                        <a:pt x="488" y="495"/>
                      </a:lnTo>
                      <a:lnTo>
                        <a:pt x="499" y="553"/>
                      </a:lnTo>
                      <a:lnTo>
                        <a:pt x="508" y="579"/>
                      </a:lnTo>
                      <a:lnTo>
                        <a:pt x="557" y="606"/>
                      </a:lnTo>
                      <a:lnTo>
                        <a:pt x="581" y="630"/>
                      </a:lnTo>
                      <a:lnTo>
                        <a:pt x="581" y="647"/>
                      </a:lnTo>
                      <a:lnTo>
                        <a:pt x="562" y="720"/>
                      </a:lnTo>
                      <a:lnTo>
                        <a:pt x="553" y="727"/>
                      </a:lnTo>
                      <a:lnTo>
                        <a:pt x="562" y="744"/>
                      </a:lnTo>
                      <a:lnTo>
                        <a:pt x="537" y="771"/>
                      </a:lnTo>
                      <a:lnTo>
                        <a:pt x="508" y="784"/>
                      </a:lnTo>
                      <a:lnTo>
                        <a:pt x="508" y="796"/>
                      </a:lnTo>
                      <a:lnTo>
                        <a:pt x="464" y="843"/>
                      </a:lnTo>
                      <a:lnTo>
                        <a:pt x="434" y="854"/>
                      </a:lnTo>
                      <a:lnTo>
                        <a:pt x="429" y="882"/>
                      </a:lnTo>
                      <a:lnTo>
                        <a:pt x="399" y="882"/>
                      </a:lnTo>
                      <a:lnTo>
                        <a:pt x="385" y="891"/>
                      </a:lnTo>
                      <a:lnTo>
                        <a:pt x="355" y="898"/>
                      </a:lnTo>
                      <a:lnTo>
                        <a:pt x="316" y="894"/>
                      </a:lnTo>
                      <a:lnTo>
                        <a:pt x="286" y="915"/>
                      </a:lnTo>
                      <a:lnTo>
                        <a:pt x="251" y="930"/>
                      </a:lnTo>
                      <a:lnTo>
                        <a:pt x="218" y="939"/>
                      </a:lnTo>
                      <a:lnTo>
                        <a:pt x="192" y="954"/>
                      </a:lnTo>
                      <a:lnTo>
                        <a:pt x="164" y="96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72" name="Group 131"/>
              <p:cNvGrpSpPr>
                <a:grpSpLocks/>
              </p:cNvGrpSpPr>
              <p:nvPr/>
            </p:nvGrpSpPr>
            <p:grpSpPr bwMode="auto">
              <a:xfrm rot="-2088380">
                <a:off x="3613" y="1309"/>
                <a:ext cx="439" cy="149"/>
                <a:chOff x="5227" y="2691"/>
                <a:chExt cx="309" cy="483"/>
              </a:xfrm>
            </p:grpSpPr>
            <p:sp>
              <p:nvSpPr>
                <p:cNvPr id="84" name="Freeform 132"/>
                <p:cNvSpPr>
                  <a:spLocks/>
                </p:cNvSpPr>
                <p:nvPr/>
              </p:nvSpPr>
              <p:spPr bwMode="auto">
                <a:xfrm>
                  <a:off x="5227" y="3145"/>
                  <a:ext cx="19" cy="1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0 w 37"/>
                    <a:gd name="T5" fmla="*/ 0 h 27"/>
                    <a:gd name="T6" fmla="*/ 1 w 37"/>
                    <a:gd name="T7" fmla="*/ 0 h 27"/>
                    <a:gd name="T8" fmla="*/ 1 w 37"/>
                    <a:gd name="T9" fmla="*/ 0 h 27"/>
                    <a:gd name="T10" fmla="*/ 1 w 37"/>
                    <a:gd name="T11" fmla="*/ 0 h 27"/>
                    <a:gd name="T12" fmla="*/ 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2" y="0"/>
                      </a:moveTo>
                      <a:lnTo>
                        <a:pt x="18" y="5"/>
                      </a:lnTo>
                      <a:lnTo>
                        <a:pt x="0" y="17"/>
                      </a:lnTo>
                      <a:lnTo>
                        <a:pt x="4" y="27"/>
                      </a:lnTo>
                      <a:lnTo>
                        <a:pt x="13" y="27"/>
                      </a:lnTo>
                      <a:lnTo>
                        <a:pt x="37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85" name="Freeform 133"/>
                <p:cNvSpPr>
                  <a:spLocks/>
                </p:cNvSpPr>
                <p:nvPr/>
              </p:nvSpPr>
              <p:spPr bwMode="auto">
                <a:xfrm>
                  <a:off x="5246" y="2691"/>
                  <a:ext cx="290" cy="483"/>
                </a:xfrm>
                <a:custGeom>
                  <a:avLst/>
                  <a:gdLst>
                    <a:gd name="T0" fmla="*/ 0 w 581"/>
                    <a:gd name="T1" fmla="*/ 1 h 966"/>
                    <a:gd name="T2" fmla="*/ 0 w 581"/>
                    <a:gd name="T3" fmla="*/ 1 h 966"/>
                    <a:gd name="T4" fmla="*/ 0 w 581"/>
                    <a:gd name="T5" fmla="*/ 1 h 966"/>
                    <a:gd name="T6" fmla="*/ 0 w 581"/>
                    <a:gd name="T7" fmla="*/ 1 h 966"/>
                    <a:gd name="T8" fmla="*/ 0 w 581"/>
                    <a:gd name="T9" fmla="*/ 1 h 966"/>
                    <a:gd name="T10" fmla="*/ 0 w 581"/>
                    <a:gd name="T11" fmla="*/ 1 h 966"/>
                    <a:gd name="T12" fmla="*/ 0 w 581"/>
                    <a:gd name="T13" fmla="*/ 1 h 966"/>
                    <a:gd name="T14" fmla="*/ 0 w 581"/>
                    <a:gd name="T15" fmla="*/ 1 h 966"/>
                    <a:gd name="T16" fmla="*/ 0 w 581"/>
                    <a:gd name="T17" fmla="*/ 1 h 966"/>
                    <a:gd name="T18" fmla="*/ 0 w 581"/>
                    <a:gd name="T19" fmla="*/ 1 h 966"/>
                    <a:gd name="T20" fmla="*/ 0 w 581"/>
                    <a:gd name="T21" fmla="*/ 1 h 966"/>
                    <a:gd name="T22" fmla="*/ 0 w 581"/>
                    <a:gd name="T23" fmla="*/ 1 h 966"/>
                    <a:gd name="T24" fmla="*/ 0 w 581"/>
                    <a:gd name="T25" fmla="*/ 1 h 966"/>
                    <a:gd name="T26" fmla="*/ 0 w 581"/>
                    <a:gd name="T27" fmla="*/ 1 h 966"/>
                    <a:gd name="T28" fmla="*/ 0 w 581"/>
                    <a:gd name="T29" fmla="*/ 1 h 966"/>
                    <a:gd name="T30" fmla="*/ 0 w 581"/>
                    <a:gd name="T31" fmla="*/ 1 h 966"/>
                    <a:gd name="T32" fmla="*/ 0 w 581"/>
                    <a:gd name="T33" fmla="*/ 1 h 966"/>
                    <a:gd name="T34" fmla="*/ 0 w 581"/>
                    <a:gd name="T35" fmla="*/ 1 h 966"/>
                    <a:gd name="T36" fmla="*/ 0 w 581"/>
                    <a:gd name="T37" fmla="*/ 1 h 966"/>
                    <a:gd name="T38" fmla="*/ 0 w 581"/>
                    <a:gd name="T39" fmla="*/ 1 h 966"/>
                    <a:gd name="T40" fmla="*/ 0 w 581"/>
                    <a:gd name="T41" fmla="*/ 1 h 966"/>
                    <a:gd name="T42" fmla="*/ 0 w 581"/>
                    <a:gd name="T43" fmla="*/ 1 h 966"/>
                    <a:gd name="T44" fmla="*/ 0 w 581"/>
                    <a:gd name="T45" fmla="*/ 1 h 966"/>
                    <a:gd name="T46" fmla="*/ 0 w 581"/>
                    <a:gd name="T47" fmla="*/ 1 h 966"/>
                    <a:gd name="T48" fmla="*/ 0 w 581"/>
                    <a:gd name="T49" fmla="*/ 1 h 966"/>
                    <a:gd name="T50" fmla="*/ 0 w 581"/>
                    <a:gd name="T51" fmla="*/ 1 h 966"/>
                    <a:gd name="T52" fmla="*/ 0 w 581"/>
                    <a:gd name="T53" fmla="*/ 1 h 966"/>
                    <a:gd name="T54" fmla="*/ 0 w 581"/>
                    <a:gd name="T55" fmla="*/ 1 h 966"/>
                    <a:gd name="T56" fmla="*/ 0 w 581"/>
                    <a:gd name="T57" fmla="*/ 1 h 966"/>
                    <a:gd name="T58" fmla="*/ 0 w 581"/>
                    <a:gd name="T59" fmla="*/ 1 h 966"/>
                    <a:gd name="T60" fmla="*/ 0 w 581"/>
                    <a:gd name="T61" fmla="*/ 1 h 966"/>
                    <a:gd name="T62" fmla="*/ 0 w 581"/>
                    <a:gd name="T63" fmla="*/ 1 h 966"/>
                    <a:gd name="T64" fmla="*/ 0 w 581"/>
                    <a:gd name="T65" fmla="*/ 1 h 966"/>
                    <a:gd name="T66" fmla="*/ 0 w 581"/>
                    <a:gd name="T67" fmla="*/ 1 h 966"/>
                    <a:gd name="T68" fmla="*/ 0 w 581"/>
                    <a:gd name="T69" fmla="*/ 1 h 966"/>
                    <a:gd name="T70" fmla="*/ 0 w 581"/>
                    <a:gd name="T71" fmla="*/ 1 h 966"/>
                    <a:gd name="T72" fmla="*/ 0 w 581"/>
                    <a:gd name="T73" fmla="*/ 1 h 966"/>
                    <a:gd name="T74" fmla="*/ 0 w 581"/>
                    <a:gd name="T75" fmla="*/ 1 h 966"/>
                    <a:gd name="T76" fmla="*/ 0 w 581"/>
                    <a:gd name="T77" fmla="*/ 1 h 966"/>
                    <a:gd name="T78" fmla="*/ 0 w 581"/>
                    <a:gd name="T79" fmla="*/ 1 h 966"/>
                    <a:gd name="T80" fmla="*/ 0 w 581"/>
                    <a:gd name="T81" fmla="*/ 1 h 966"/>
                    <a:gd name="T82" fmla="*/ 0 w 581"/>
                    <a:gd name="T83" fmla="*/ 1 h 966"/>
                    <a:gd name="T84" fmla="*/ 0 w 581"/>
                    <a:gd name="T85" fmla="*/ 1 h 966"/>
                    <a:gd name="T86" fmla="*/ 0 w 581"/>
                    <a:gd name="T87" fmla="*/ 1 h 966"/>
                    <a:gd name="T88" fmla="*/ 0 w 581"/>
                    <a:gd name="T89" fmla="*/ 1 h 966"/>
                    <a:gd name="T90" fmla="*/ 0 w 581"/>
                    <a:gd name="T91" fmla="*/ 1 h 966"/>
                    <a:gd name="T92" fmla="*/ 0 w 581"/>
                    <a:gd name="T93" fmla="*/ 1 h 966"/>
                    <a:gd name="T94" fmla="*/ 0 w 581"/>
                    <a:gd name="T95" fmla="*/ 1 h 966"/>
                    <a:gd name="T96" fmla="*/ 0 w 581"/>
                    <a:gd name="T97" fmla="*/ 1 h 966"/>
                    <a:gd name="T98" fmla="*/ 0 w 581"/>
                    <a:gd name="T99" fmla="*/ 1 h 966"/>
                    <a:gd name="T100" fmla="*/ 0 w 581"/>
                    <a:gd name="T101" fmla="*/ 1 h 966"/>
                    <a:gd name="T102" fmla="*/ 0 w 581"/>
                    <a:gd name="T103" fmla="*/ 1 h 966"/>
                    <a:gd name="T104" fmla="*/ 0 w 581"/>
                    <a:gd name="T105" fmla="*/ 1 h 966"/>
                    <a:gd name="T106" fmla="*/ 0 w 581"/>
                    <a:gd name="T107" fmla="*/ 1 h 9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1"/>
                    <a:gd name="T163" fmla="*/ 0 h 966"/>
                    <a:gd name="T164" fmla="*/ 581 w 581"/>
                    <a:gd name="T165" fmla="*/ 966 h 9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1" h="966">
                      <a:moveTo>
                        <a:pt x="164" y="966"/>
                      </a:moveTo>
                      <a:lnTo>
                        <a:pt x="158" y="933"/>
                      </a:lnTo>
                      <a:lnTo>
                        <a:pt x="139" y="918"/>
                      </a:lnTo>
                      <a:lnTo>
                        <a:pt x="125" y="911"/>
                      </a:lnTo>
                      <a:lnTo>
                        <a:pt x="99" y="904"/>
                      </a:lnTo>
                      <a:lnTo>
                        <a:pt x="79" y="904"/>
                      </a:lnTo>
                      <a:lnTo>
                        <a:pt x="70" y="887"/>
                      </a:lnTo>
                      <a:lnTo>
                        <a:pt x="79" y="827"/>
                      </a:lnTo>
                      <a:lnTo>
                        <a:pt x="76" y="792"/>
                      </a:lnTo>
                      <a:lnTo>
                        <a:pt x="60" y="775"/>
                      </a:lnTo>
                      <a:lnTo>
                        <a:pt x="49" y="768"/>
                      </a:lnTo>
                      <a:lnTo>
                        <a:pt x="55" y="736"/>
                      </a:lnTo>
                      <a:lnTo>
                        <a:pt x="49" y="716"/>
                      </a:lnTo>
                      <a:lnTo>
                        <a:pt x="41" y="700"/>
                      </a:lnTo>
                      <a:lnTo>
                        <a:pt x="55" y="665"/>
                      </a:lnTo>
                      <a:lnTo>
                        <a:pt x="70" y="665"/>
                      </a:lnTo>
                      <a:lnTo>
                        <a:pt x="79" y="658"/>
                      </a:lnTo>
                      <a:lnTo>
                        <a:pt x="85" y="634"/>
                      </a:lnTo>
                      <a:lnTo>
                        <a:pt x="114" y="614"/>
                      </a:lnTo>
                      <a:lnTo>
                        <a:pt x="142" y="594"/>
                      </a:lnTo>
                      <a:lnTo>
                        <a:pt x="148" y="570"/>
                      </a:lnTo>
                      <a:lnTo>
                        <a:pt x="183" y="546"/>
                      </a:lnTo>
                      <a:lnTo>
                        <a:pt x="218" y="518"/>
                      </a:lnTo>
                      <a:lnTo>
                        <a:pt x="213" y="507"/>
                      </a:lnTo>
                      <a:lnTo>
                        <a:pt x="213" y="491"/>
                      </a:lnTo>
                      <a:lnTo>
                        <a:pt x="237" y="478"/>
                      </a:lnTo>
                      <a:lnTo>
                        <a:pt x="246" y="474"/>
                      </a:lnTo>
                      <a:lnTo>
                        <a:pt x="241" y="452"/>
                      </a:lnTo>
                      <a:lnTo>
                        <a:pt x="241" y="428"/>
                      </a:lnTo>
                      <a:lnTo>
                        <a:pt x="232" y="423"/>
                      </a:lnTo>
                      <a:lnTo>
                        <a:pt x="218" y="428"/>
                      </a:lnTo>
                      <a:lnTo>
                        <a:pt x="202" y="412"/>
                      </a:lnTo>
                      <a:lnTo>
                        <a:pt x="188" y="368"/>
                      </a:lnTo>
                      <a:lnTo>
                        <a:pt x="158" y="336"/>
                      </a:lnTo>
                      <a:lnTo>
                        <a:pt x="169" y="292"/>
                      </a:lnTo>
                      <a:lnTo>
                        <a:pt x="164" y="272"/>
                      </a:lnTo>
                      <a:lnTo>
                        <a:pt x="128" y="245"/>
                      </a:lnTo>
                      <a:lnTo>
                        <a:pt x="142" y="210"/>
                      </a:lnTo>
                      <a:lnTo>
                        <a:pt x="134" y="189"/>
                      </a:lnTo>
                      <a:lnTo>
                        <a:pt x="109" y="169"/>
                      </a:lnTo>
                      <a:lnTo>
                        <a:pt x="93" y="182"/>
                      </a:lnTo>
                      <a:lnTo>
                        <a:pt x="41" y="138"/>
                      </a:lnTo>
                      <a:lnTo>
                        <a:pt x="27" y="121"/>
                      </a:lnTo>
                      <a:lnTo>
                        <a:pt x="16" y="106"/>
                      </a:lnTo>
                      <a:lnTo>
                        <a:pt x="0" y="99"/>
                      </a:lnTo>
                      <a:lnTo>
                        <a:pt x="21" y="83"/>
                      </a:lnTo>
                      <a:lnTo>
                        <a:pt x="49" y="83"/>
                      </a:lnTo>
                      <a:lnTo>
                        <a:pt x="65" y="101"/>
                      </a:lnTo>
                      <a:lnTo>
                        <a:pt x="104" y="138"/>
                      </a:lnTo>
                      <a:lnTo>
                        <a:pt x="142" y="117"/>
                      </a:lnTo>
                      <a:lnTo>
                        <a:pt x="169" y="121"/>
                      </a:lnTo>
                      <a:lnTo>
                        <a:pt x="174" y="134"/>
                      </a:lnTo>
                      <a:lnTo>
                        <a:pt x="202" y="138"/>
                      </a:lnTo>
                      <a:lnTo>
                        <a:pt x="213" y="106"/>
                      </a:lnTo>
                      <a:lnTo>
                        <a:pt x="227" y="94"/>
                      </a:lnTo>
                      <a:lnTo>
                        <a:pt x="237" y="83"/>
                      </a:lnTo>
                      <a:lnTo>
                        <a:pt x="237" y="72"/>
                      </a:lnTo>
                      <a:lnTo>
                        <a:pt x="232" y="39"/>
                      </a:lnTo>
                      <a:lnTo>
                        <a:pt x="257" y="19"/>
                      </a:lnTo>
                      <a:lnTo>
                        <a:pt x="272" y="19"/>
                      </a:lnTo>
                      <a:lnTo>
                        <a:pt x="295" y="0"/>
                      </a:lnTo>
                      <a:lnTo>
                        <a:pt x="325" y="28"/>
                      </a:lnTo>
                      <a:lnTo>
                        <a:pt x="336" y="39"/>
                      </a:lnTo>
                      <a:lnTo>
                        <a:pt x="325" y="63"/>
                      </a:lnTo>
                      <a:lnTo>
                        <a:pt x="300" y="79"/>
                      </a:lnTo>
                      <a:lnTo>
                        <a:pt x="281" y="99"/>
                      </a:lnTo>
                      <a:lnTo>
                        <a:pt x="286" y="117"/>
                      </a:lnTo>
                      <a:lnTo>
                        <a:pt x="330" y="90"/>
                      </a:lnTo>
                      <a:lnTo>
                        <a:pt x="330" y="67"/>
                      </a:lnTo>
                      <a:lnTo>
                        <a:pt x="336" y="32"/>
                      </a:lnTo>
                      <a:lnTo>
                        <a:pt x="350" y="24"/>
                      </a:lnTo>
                      <a:lnTo>
                        <a:pt x="365" y="67"/>
                      </a:lnTo>
                      <a:lnTo>
                        <a:pt x="365" y="106"/>
                      </a:lnTo>
                      <a:lnTo>
                        <a:pt x="355" y="121"/>
                      </a:lnTo>
                      <a:lnTo>
                        <a:pt x="355" y="145"/>
                      </a:lnTo>
                      <a:lnTo>
                        <a:pt x="393" y="169"/>
                      </a:lnTo>
                      <a:lnTo>
                        <a:pt x="393" y="185"/>
                      </a:lnTo>
                      <a:lnTo>
                        <a:pt x="420" y="213"/>
                      </a:lnTo>
                      <a:lnTo>
                        <a:pt x="429" y="233"/>
                      </a:lnTo>
                      <a:lnTo>
                        <a:pt x="423" y="281"/>
                      </a:lnTo>
                      <a:lnTo>
                        <a:pt x="439" y="333"/>
                      </a:lnTo>
                      <a:lnTo>
                        <a:pt x="464" y="375"/>
                      </a:lnTo>
                      <a:lnTo>
                        <a:pt x="458" y="439"/>
                      </a:lnTo>
                      <a:lnTo>
                        <a:pt x="478" y="478"/>
                      </a:lnTo>
                      <a:lnTo>
                        <a:pt x="488" y="495"/>
                      </a:lnTo>
                      <a:lnTo>
                        <a:pt x="499" y="553"/>
                      </a:lnTo>
                      <a:lnTo>
                        <a:pt x="508" y="579"/>
                      </a:lnTo>
                      <a:lnTo>
                        <a:pt x="557" y="606"/>
                      </a:lnTo>
                      <a:lnTo>
                        <a:pt x="581" y="630"/>
                      </a:lnTo>
                      <a:lnTo>
                        <a:pt x="581" y="647"/>
                      </a:lnTo>
                      <a:lnTo>
                        <a:pt x="562" y="720"/>
                      </a:lnTo>
                      <a:lnTo>
                        <a:pt x="553" y="727"/>
                      </a:lnTo>
                      <a:lnTo>
                        <a:pt x="562" y="744"/>
                      </a:lnTo>
                      <a:lnTo>
                        <a:pt x="537" y="771"/>
                      </a:lnTo>
                      <a:lnTo>
                        <a:pt x="508" y="784"/>
                      </a:lnTo>
                      <a:lnTo>
                        <a:pt x="508" y="796"/>
                      </a:lnTo>
                      <a:lnTo>
                        <a:pt x="464" y="843"/>
                      </a:lnTo>
                      <a:lnTo>
                        <a:pt x="434" y="854"/>
                      </a:lnTo>
                      <a:lnTo>
                        <a:pt x="429" y="882"/>
                      </a:lnTo>
                      <a:lnTo>
                        <a:pt x="399" y="882"/>
                      </a:lnTo>
                      <a:lnTo>
                        <a:pt x="385" y="891"/>
                      </a:lnTo>
                      <a:lnTo>
                        <a:pt x="355" y="898"/>
                      </a:lnTo>
                      <a:lnTo>
                        <a:pt x="316" y="894"/>
                      </a:lnTo>
                      <a:lnTo>
                        <a:pt x="286" y="915"/>
                      </a:lnTo>
                      <a:lnTo>
                        <a:pt x="251" y="930"/>
                      </a:lnTo>
                      <a:lnTo>
                        <a:pt x="218" y="939"/>
                      </a:lnTo>
                      <a:lnTo>
                        <a:pt x="192" y="954"/>
                      </a:lnTo>
                      <a:lnTo>
                        <a:pt x="164" y="96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  <p:sp>
            <p:nvSpPr>
              <p:cNvPr id="73" name="Text Box 134"/>
              <p:cNvSpPr txBox="1">
                <a:spLocks noChangeArrowheads="1"/>
              </p:cNvSpPr>
              <p:nvPr/>
            </p:nvSpPr>
            <p:spPr bwMode="auto">
              <a:xfrm>
                <a:off x="2608" y="1857"/>
                <a:ext cx="38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1200" dirty="0">
                    <a:latin typeface="Trebuchet MS" pitchFamily="34" charset="0"/>
                  </a:rPr>
                  <a:t>hydro</a:t>
                </a:r>
              </a:p>
            </p:txBody>
          </p:sp>
          <p:sp>
            <p:nvSpPr>
              <p:cNvPr id="74" name="Text Box 135"/>
              <p:cNvSpPr txBox="1">
                <a:spLocks noChangeArrowheads="1"/>
              </p:cNvSpPr>
              <p:nvPr/>
            </p:nvSpPr>
            <p:spPr bwMode="auto">
              <a:xfrm>
                <a:off x="3229" y="1509"/>
                <a:ext cx="38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1200" dirty="0">
                    <a:latin typeface="Trebuchet MS" pitchFamily="34" charset="0"/>
                  </a:rPr>
                  <a:t>hydro</a:t>
                </a:r>
              </a:p>
            </p:txBody>
          </p:sp>
          <p:sp>
            <p:nvSpPr>
              <p:cNvPr id="75" name="Text Box 136"/>
              <p:cNvSpPr txBox="1">
                <a:spLocks noChangeArrowheads="1"/>
              </p:cNvSpPr>
              <p:nvPr/>
            </p:nvSpPr>
            <p:spPr bwMode="auto">
              <a:xfrm>
                <a:off x="3832" y="1590"/>
                <a:ext cx="380" cy="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1200" dirty="0">
                    <a:latin typeface="Trebuchet MS" pitchFamily="34" charset="0"/>
                  </a:rPr>
                  <a:t>hydro</a:t>
                </a:r>
              </a:p>
            </p:txBody>
          </p:sp>
          <p:sp>
            <p:nvSpPr>
              <p:cNvPr id="76" name="Text Box 137"/>
              <p:cNvSpPr txBox="1">
                <a:spLocks noChangeArrowheads="1"/>
              </p:cNvSpPr>
              <p:nvPr/>
            </p:nvSpPr>
            <p:spPr bwMode="auto">
              <a:xfrm>
                <a:off x="3570" y="1835"/>
                <a:ext cx="535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AU" sz="1200" dirty="0">
                    <a:latin typeface="Trebuchet MS" pitchFamily="34" charset="0"/>
                  </a:rPr>
                  <a:t>thermal/</a:t>
                </a:r>
              </a:p>
              <a:p>
                <a:pPr algn="ctr"/>
                <a:r>
                  <a:rPr lang="en-AU" sz="1200" dirty="0">
                    <a:latin typeface="Trebuchet MS" pitchFamily="34" charset="0"/>
                  </a:rPr>
                  <a:t>nuclear</a:t>
                </a:r>
              </a:p>
            </p:txBody>
          </p:sp>
          <p:sp>
            <p:nvSpPr>
              <p:cNvPr id="77" name="Text Box 138"/>
              <p:cNvSpPr txBox="1">
                <a:spLocks noChangeArrowheads="1"/>
              </p:cNvSpPr>
              <p:nvPr/>
            </p:nvSpPr>
            <p:spPr bwMode="auto">
              <a:xfrm>
                <a:off x="2253" y="2208"/>
                <a:ext cx="535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AU" sz="1200" dirty="0">
                    <a:latin typeface="Trebuchet MS" pitchFamily="34" charset="0"/>
                  </a:rPr>
                  <a:t>thermal/</a:t>
                </a:r>
              </a:p>
              <a:p>
                <a:r>
                  <a:rPr lang="en-AU" sz="1200" dirty="0">
                    <a:latin typeface="Trebuchet MS" pitchFamily="34" charset="0"/>
                  </a:rPr>
                  <a:t>wind</a:t>
                </a:r>
              </a:p>
            </p:txBody>
          </p:sp>
          <p:sp>
            <p:nvSpPr>
              <p:cNvPr id="78" name="Text Box 139"/>
              <p:cNvSpPr txBox="1">
                <a:spLocks noChangeArrowheads="1"/>
              </p:cNvSpPr>
              <p:nvPr/>
            </p:nvSpPr>
            <p:spPr bwMode="auto">
              <a:xfrm>
                <a:off x="3034" y="1968"/>
                <a:ext cx="535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AU" sz="1200" dirty="0">
                    <a:latin typeface="Trebuchet MS" pitchFamily="34" charset="0"/>
                  </a:rPr>
                  <a:t>thermal/</a:t>
                </a:r>
              </a:p>
              <a:p>
                <a:pPr algn="ctr"/>
                <a:r>
                  <a:rPr lang="en-AU" sz="1200" dirty="0">
                    <a:latin typeface="Trebuchet MS" pitchFamily="34" charset="0"/>
                  </a:rPr>
                  <a:t>nuclear</a:t>
                </a:r>
              </a:p>
            </p:txBody>
          </p:sp>
          <p:sp>
            <p:nvSpPr>
              <p:cNvPr id="79" name="Text Box 140"/>
              <p:cNvSpPr txBox="1">
                <a:spLocks noChangeArrowheads="1"/>
              </p:cNvSpPr>
              <p:nvPr/>
            </p:nvSpPr>
            <p:spPr bwMode="auto">
              <a:xfrm>
                <a:off x="2868" y="2494"/>
                <a:ext cx="492" cy="303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AU" sz="1100" dirty="0">
                    <a:solidFill>
                      <a:schemeClr val="bg1"/>
                    </a:solidFill>
                    <a:latin typeface="Arial Black" pitchFamily="34" charset="0"/>
                  </a:rPr>
                  <a:t>MUCH WIND</a:t>
                </a:r>
              </a:p>
            </p:txBody>
          </p:sp>
          <p:sp>
            <p:nvSpPr>
              <p:cNvPr id="80" name="Text Box 141"/>
              <p:cNvSpPr txBox="1">
                <a:spLocks noChangeArrowheads="1"/>
              </p:cNvSpPr>
              <p:nvPr/>
            </p:nvSpPr>
            <p:spPr bwMode="auto">
              <a:xfrm>
                <a:off x="2304" y="2494"/>
                <a:ext cx="504" cy="303"/>
              </a:xfrm>
              <a:prstGeom prst="rect">
                <a:avLst/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AU" sz="1100">
                    <a:solidFill>
                      <a:schemeClr val="bg1"/>
                    </a:solidFill>
                    <a:latin typeface="Arial Black" pitchFamily="34" charset="0"/>
                  </a:rPr>
                  <a:t>LESS</a:t>
                </a:r>
              </a:p>
              <a:p>
                <a:pPr algn="ctr"/>
                <a:r>
                  <a:rPr lang="en-AU" sz="1100">
                    <a:solidFill>
                      <a:schemeClr val="bg1"/>
                    </a:solidFill>
                    <a:latin typeface="Arial Black" pitchFamily="34" charset="0"/>
                  </a:rPr>
                  <a:t>WIND</a:t>
                </a:r>
              </a:p>
            </p:txBody>
          </p:sp>
          <p:sp>
            <p:nvSpPr>
              <p:cNvPr id="81" name="Arc 100"/>
              <p:cNvSpPr>
                <a:spLocks/>
              </p:cNvSpPr>
              <p:nvPr/>
            </p:nvSpPr>
            <p:spPr bwMode="auto">
              <a:xfrm rot="10141520" flipH="1" flipV="1">
                <a:off x="2361" y="2133"/>
                <a:ext cx="1085" cy="651"/>
              </a:xfrm>
              <a:custGeom>
                <a:avLst/>
                <a:gdLst>
                  <a:gd name="T0" fmla="*/ 0 w 19981"/>
                  <a:gd name="T1" fmla="*/ 0 h 21593"/>
                  <a:gd name="T2" fmla="*/ 0 w 19981"/>
                  <a:gd name="T3" fmla="*/ 0 h 21593"/>
                  <a:gd name="T4" fmla="*/ 0 w 19981"/>
                  <a:gd name="T5" fmla="*/ 0 h 21593"/>
                  <a:gd name="T6" fmla="*/ 0 60000 65536"/>
                  <a:gd name="T7" fmla="*/ 0 60000 65536"/>
                  <a:gd name="T8" fmla="*/ 0 60000 65536"/>
                  <a:gd name="T9" fmla="*/ 0 w 19981"/>
                  <a:gd name="T10" fmla="*/ 0 h 21593"/>
                  <a:gd name="T11" fmla="*/ 19981 w 19981"/>
                  <a:gd name="T12" fmla="*/ 21593 h 215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81" h="21593" fill="none" extrusionOk="0">
                    <a:moveTo>
                      <a:pt x="565" y="0"/>
                    </a:moveTo>
                    <a:cubicBezTo>
                      <a:pt x="9118" y="224"/>
                      <a:pt x="16731" y="5474"/>
                      <a:pt x="19981" y="13388"/>
                    </a:cubicBezTo>
                  </a:path>
                  <a:path w="19981" h="21593" stroke="0" extrusionOk="0">
                    <a:moveTo>
                      <a:pt x="565" y="0"/>
                    </a:moveTo>
                    <a:cubicBezTo>
                      <a:pt x="9118" y="224"/>
                      <a:pt x="16731" y="5474"/>
                      <a:pt x="19981" y="13388"/>
                    </a:cubicBezTo>
                    <a:lnTo>
                      <a:pt x="0" y="21593"/>
                    </a:lnTo>
                    <a:close/>
                  </a:path>
                </a:pathLst>
              </a:custGeom>
              <a:noFill/>
              <a:ln w="57150">
                <a:solidFill>
                  <a:srgbClr val="A5002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82" name="AutoShape 143"/>
              <p:cNvSpPr>
                <a:spLocks noChangeArrowheads="1"/>
              </p:cNvSpPr>
              <p:nvPr/>
            </p:nvSpPr>
            <p:spPr bwMode="auto">
              <a:xfrm rot="-8410247">
                <a:off x="2898" y="2169"/>
                <a:ext cx="241" cy="326"/>
              </a:xfrm>
              <a:prstGeom prst="downArrow">
                <a:avLst>
                  <a:gd name="adj1" fmla="val 50000"/>
                  <a:gd name="adj2" fmla="val 33817"/>
                </a:avLst>
              </a:prstGeom>
              <a:gradFill rotWithShape="0">
                <a:gsLst>
                  <a:gs pos="0">
                    <a:srgbClr val="0099CC"/>
                  </a:gs>
                  <a:gs pos="100000">
                    <a:srgbClr val="0066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AU" sz="1200" dirty="0">
                  <a:latin typeface="Trebuchet MS" pitchFamily="34" charset="0"/>
                </a:endParaRPr>
              </a:p>
            </p:txBody>
          </p:sp>
          <p:sp>
            <p:nvSpPr>
              <p:cNvPr id="83" name="AutoShape 142"/>
              <p:cNvSpPr>
                <a:spLocks noChangeArrowheads="1"/>
              </p:cNvSpPr>
              <p:nvPr/>
            </p:nvSpPr>
            <p:spPr bwMode="auto">
              <a:xfrm rot="2191984">
                <a:off x="2687" y="2044"/>
                <a:ext cx="241" cy="325"/>
              </a:xfrm>
              <a:prstGeom prst="downArrow">
                <a:avLst>
                  <a:gd name="adj1" fmla="val 50000"/>
                  <a:gd name="adj2" fmla="val 33714"/>
                </a:avLst>
              </a:prstGeom>
              <a:gradFill rotWithShape="0">
                <a:gsLst>
                  <a:gs pos="0">
                    <a:srgbClr val="0099CC"/>
                  </a:gs>
                  <a:gs pos="100000">
                    <a:srgbClr val="0066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AU" sz="1200" dirty="0">
                  <a:latin typeface="Trebuchet MS" pitchFamily="34" charset="0"/>
                </a:endParaRPr>
              </a:p>
            </p:txBody>
          </p:sp>
        </p:grpSp>
        <p:sp>
          <p:nvSpPr>
            <p:cNvPr id="56" name="Text Box 144"/>
            <p:cNvSpPr txBox="1">
              <a:spLocks noChangeArrowheads="1"/>
            </p:cNvSpPr>
            <p:nvPr/>
          </p:nvSpPr>
          <p:spPr bwMode="auto">
            <a:xfrm>
              <a:off x="2784" y="772"/>
              <a:ext cx="1076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000" dirty="0">
                  <a:latin typeface="Trebuchet MS" pitchFamily="34" charset="0"/>
                </a:rPr>
                <a:t>Situations</a:t>
              </a:r>
            </a:p>
          </p:txBody>
        </p:sp>
      </p:grpSp>
      <p:grpSp>
        <p:nvGrpSpPr>
          <p:cNvPr id="101" name="Group 50"/>
          <p:cNvGrpSpPr>
            <a:grpSpLocks/>
          </p:cNvGrpSpPr>
          <p:nvPr/>
        </p:nvGrpSpPr>
        <p:grpSpPr bwMode="auto">
          <a:xfrm>
            <a:off x="336440" y="1984631"/>
            <a:ext cx="2767919" cy="2455664"/>
            <a:chOff x="336" y="2538"/>
            <a:chExt cx="1820" cy="1800"/>
          </a:xfrm>
        </p:grpSpPr>
        <p:sp>
          <p:nvSpPr>
            <p:cNvPr id="102" name="Rectangle 51"/>
            <p:cNvSpPr>
              <a:spLocks noChangeArrowheads="1"/>
            </p:cNvSpPr>
            <p:nvPr/>
          </p:nvSpPr>
          <p:spPr bwMode="auto">
            <a:xfrm>
              <a:off x="336" y="2538"/>
              <a:ext cx="1820" cy="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dirty="0">
                <a:latin typeface="Trebuchet MS" pitchFamily="34" charset="0"/>
              </a:endParaRPr>
            </a:p>
          </p:txBody>
        </p:sp>
        <p:grpSp>
          <p:nvGrpSpPr>
            <p:cNvPr id="103" name="Group 52"/>
            <p:cNvGrpSpPr>
              <a:grpSpLocks/>
            </p:cNvGrpSpPr>
            <p:nvPr/>
          </p:nvGrpSpPr>
          <p:grpSpPr bwMode="auto">
            <a:xfrm>
              <a:off x="485" y="2635"/>
              <a:ext cx="1641" cy="1464"/>
              <a:chOff x="1219" y="1447"/>
              <a:chExt cx="1799" cy="1865"/>
            </a:xfrm>
          </p:grpSpPr>
          <p:grpSp>
            <p:nvGrpSpPr>
              <p:cNvPr id="115" name="Group 53"/>
              <p:cNvGrpSpPr>
                <a:grpSpLocks/>
              </p:cNvGrpSpPr>
              <p:nvPr/>
            </p:nvGrpSpPr>
            <p:grpSpPr bwMode="auto">
              <a:xfrm>
                <a:off x="1372" y="2959"/>
                <a:ext cx="577" cy="353"/>
                <a:chOff x="4843" y="3260"/>
                <a:chExt cx="232" cy="145"/>
              </a:xfrm>
            </p:grpSpPr>
            <p:sp>
              <p:nvSpPr>
                <p:cNvPr id="142" name="Freeform 54"/>
                <p:cNvSpPr>
                  <a:spLocks/>
                </p:cNvSpPr>
                <p:nvPr/>
              </p:nvSpPr>
              <p:spPr bwMode="auto">
                <a:xfrm>
                  <a:off x="4843" y="3290"/>
                  <a:ext cx="95" cy="96"/>
                </a:xfrm>
                <a:custGeom>
                  <a:avLst/>
                  <a:gdLst>
                    <a:gd name="T0" fmla="*/ 0 w 191"/>
                    <a:gd name="T1" fmla="*/ 1 h 192"/>
                    <a:gd name="T2" fmla="*/ 0 w 191"/>
                    <a:gd name="T3" fmla="*/ 1 h 192"/>
                    <a:gd name="T4" fmla="*/ 0 w 191"/>
                    <a:gd name="T5" fmla="*/ 1 h 192"/>
                    <a:gd name="T6" fmla="*/ 0 w 191"/>
                    <a:gd name="T7" fmla="*/ 1 h 192"/>
                    <a:gd name="T8" fmla="*/ 0 w 191"/>
                    <a:gd name="T9" fmla="*/ 1 h 192"/>
                    <a:gd name="T10" fmla="*/ 0 w 191"/>
                    <a:gd name="T11" fmla="*/ 1 h 192"/>
                    <a:gd name="T12" fmla="*/ 0 w 191"/>
                    <a:gd name="T13" fmla="*/ 1 h 192"/>
                    <a:gd name="T14" fmla="*/ 0 w 191"/>
                    <a:gd name="T15" fmla="*/ 1 h 192"/>
                    <a:gd name="T16" fmla="*/ 0 w 191"/>
                    <a:gd name="T17" fmla="*/ 1 h 192"/>
                    <a:gd name="T18" fmla="*/ 0 w 191"/>
                    <a:gd name="T19" fmla="*/ 1 h 192"/>
                    <a:gd name="T20" fmla="*/ 0 w 191"/>
                    <a:gd name="T21" fmla="*/ 1 h 192"/>
                    <a:gd name="T22" fmla="*/ 0 w 191"/>
                    <a:gd name="T23" fmla="*/ 1 h 192"/>
                    <a:gd name="T24" fmla="*/ 0 w 191"/>
                    <a:gd name="T25" fmla="*/ 1 h 192"/>
                    <a:gd name="T26" fmla="*/ 0 w 191"/>
                    <a:gd name="T27" fmla="*/ 1 h 192"/>
                    <a:gd name="T28" fmla="*/ 0 w 191"/>
                    <a:gd name="T29" fmla="*/ 1 h 192"/>
                    <a:gd name="T30" fmla="*/ 0 w 191"/>
                    <a:gd name="T31" fmla="*/ 1 h 192"/>
                    <a:gd name="T32" fmla="*/ 0 w 191"/>
                    <a:gd name="T33" fmla="*/ 1 h 192"/>
                    <a:gd name="T34" fmla="*/ 0 w 191"/>
                    <a:gd name="T35" fmla="*/ 1 h 192"/>
                    <a:gd name="T36" fmla="*/ 0 w 191"/>
                    <a:gd name="T37" fmla="*/ 1 h 192"/>
                    <a:gd name="T38" fmla="*/ 0 w 191"/>
                    <a:gd name="T39" fmla="*/ 1 h 192"/>
                    <a:gd name="T40" fmla="*/ 0 w 191"/>
                    <a:gd name="T41" fmla="*/ 1 h 192"/>
                    <a:gd name="T42" fmla="*/ 0 w 191"/>
                    <a:gd name="T43" fmla="*/ 1 h 192"/>
                    <a:gd name="T44" fmla="*/ 0 w 191"/>
                    <a:gd name="T45" fmla="*/ 1 h 192"/>
                    <a:gd name="T46" fmla="*/ 0 w 191"/>
                    <a:gd name="T47" fmla="*/ 1 h 192"/>
                    <a:gd name="T48" fmla="*/ 0 w 191"/>
                    <a:gd name="T49" fmla="*/ 0 h 192"/>
                    <a:gd name="T50" fmla="*/ 0 w 191"/>
                    <a:gd name="T51" fmla="*/ 1 h 192"/>
                    <a:gd name="T52" fmla="*/ 0 w 191"/>
                    <a:gd name="T53" fmla="*/ 1 h 192"/>
                    <a:gd name="T54" fmla="*/ 0 w 191"/>
                    <a:gd name="T55" fmla="*/ 1 h 192"/>
                    <a:gd name="T56" fmla="*/ 0 w 191"/>
                    <a:gd name="T57" fmla="*/ 1 h 192"/>
                    <a:gd name="T58" fmla="*/ 0 w 191"/>
                    <a:gd name="T59" fmla="*/ 1 h 192"/>
                    <a:gd name="T60" fmla="*/ 0 w 191"/>
                    <a:gd name="T61" fmla="*/ 1 h 192"/>
                    <a:gd name="T62" fmla="*/ 0 w 191"/>
                    <a:gd name="T63" fmla="*/ 1 h 192"/>
                    <a:gd name="T64" fmla="*/ 0 w 191"/>
                    <a:gd name="T65" fmla="*/ 1 h 192"/>
                    <a:gd name="T66" fmla="*/ 0 w 191"/>
                    <a:gd name="T67" fmla="*/ 1 h 192"/>
                    <a:gd name="T68" fmla="*/ 0 w 191"/>
                    <a:gd name="T69" fmla="*/ 1 h 192"/>
                    <a:gd name="T70" fmla="*/ 0 w 191"/>
                    <a:gd name="T71" fmla="*/ 1 h 192"/>
                    <a:gd name="T72" fmla="*/ 0 w 191"/>
                    <a:gd name="T73" fmla="*/ 1 h 192"/>
                    <a:gd name="T74" fmla="*/ 0 w 191"/>
                    <a:gd name="T75" fmla="*/ 1 h 192"/>
                    <a:gd name="T76" fmla="*/ 0 w 191"/>
                    <a:gd name="T77" fmla="*/ 1 h 192"/>
                    <a:gd name="T78" fmla="*/ 0 w 191"/>
                    <a:gd name="T79" fmla="*/ 1 h 192"/>
                    <a:gd name="T80" fmla="*/ 0 w 191"/>
                    <a:gd name="T81" fmla="*/ 1 h 192"/>
                    <a:gd name="T82" fmla="*/ 0 w 191"/>
                    <a:gd name="T83" fmla="*/ 1 h 192"/>
                    <a:gd name="T84" fmla="*/ 0 w 191"/>
                    <a:gd name="T85" fmla="*/ 1 h 192"/>
                    <a:gd name="T86" fmla="*/ 0 w 191"/>
                    <a:gd name="T87" fmla="*/ 1 h 192"/>
                    <a:gd name="T88" fmla="*/ 0 w 191"/>
                    <a:gd name="T89" fmla="*/ 1 h 192"/>
                    <a:gd name="T90" fmla="*/ 0 w 191"/>
                    <a:gd name="T91" fmla="*/ 1 h 192"/>
                    <a:gd name="T92" fmla="*/ 0 w 191"/>
                    <a:gd name="T93" fmla="*/ 1 h 192"/>
                    <a:gd name="T94" fmla="*/ 0 w 191"/>
                    <a:gd name="T95" fmla="*/ 1 h 192"/>
                    <a:gd name="T96" fmla="*/ 0 w 191"/>
                    <a:gd name="T97" fmla="*/ 1 h 192"/>
                    <a:gd name="T98" fmla="*/ 0 w 191"/>
                    <a:gd name="T99" fmla="*/ 1 h 192"/>
                    <a:gd name="T100" fmla="*/ 0 w 191"/>
                    <a:gd name="T101" fmla="*/ 1 h 192"/>
                    <a:gd name="T102" fmla="*/ 0 w 191"/>
                    <a:gd name="T103" fmla="*/ 1 h 192"/>
                    <a:gd name="T104" fmla="*/ 0 w 191"/>
                    <a:gd name="T105" fmla="*/ 1 h 19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1"/>
                    <a:gd name="T160" fmla="*/ 0 h 192"/>
                    <a:gd name="T161" fmla="*/ 191 w 191"/>
                    <a:gd name="T162" fmla="*/ 192 h 19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1" h="192">
                      <a:moveTo>
                        <a:pt x="14" y="164"/>
                      </a:moveTo>
                      <a:lnTo>
                        <a:pt x="24" y="178"/>
                      </a:lnTo>
                      <a:lnTo>
                        <a:pt x="45" y="178"/>
                      </a:lnTo>
                      <a:lnTo>
                        <a:pt x="65" y="183"/>
                      </a:lnTo>
                      <a:lnTo>
                        <a:pt x="80" y="192"/>
                      </a:lnTo>
                      <a:lnTo>
                        <a:pt x="96" y="192"/>
                      </a:lnTo>
                      <a:lnTo>
                        <a:pt x="86" y="180"/>
                      </a:lnTo>
                      <a:lnTo>
                        <a:pt x="93" y="164"/>
                      </a:lnTo>
                      <a:lnTo>
                        <a:pt x="103" y="146"/>
                      </a:lnTo>
                      <a:lnTo>
                        <a:pt x="108" y="126"/>
                      </a:lnTo>
                      <a:lnTo>
                        <a:pt x="131" y="113"/>
                      </a:lnTo>
                      <a:lnTo>
                        <a:pt x="149" y="105"/>
                      </a:lnTo>
                      <a:lnTo>
                        <a:pt x="147" y="94"/>
                      </a:lnTo>
                      <a:lnTo>
                        <a:pt x="147" y="74"/>
                      </a:lnTo>
                      <a:lnTo>
                        <a:pt x="152" y="65"/>
                      </a:lnTo>
                      <a:lnTo>
                        <a:pt x="170" y="64"/>
                      </a:lnTo>
                      <a:lnTo>
                        <a:pt x="177" y="68"/>
                      </a:lnTo>
                      <a:lnTo>
                        <a:pt x="191" y="54"/>
                      </a:lnTo>
                      <a:lnTo>
                        <a:pt x="186" y="41"/>
                      </a:lnTo>
                      <a:lnTo>
                        <a:pt x="177" y="40"/>
                      </a:lnTo>
                      <a:lnTo>
                        <a:pt x="159" y="40"/>
                      </a:lnTo>
                      <a:lnTo>
                        <a:pt x="152" y="40"/>
                      </a:lnTo>
                      <a:lnTo>
                        <a:pt x="147" y="22"/>
                      </a:lnTo>
                      <a:lnTo>
                        <a:pt x="149" y="5"/>
                      </a:lnTo>
                      <a:lnTo>
                        <a:pt x="137" y="0"/>
                      </a:lnTo>
                      <a:lnTo>
                        <a:pt x="131" y="6"/>
                      </a:lnTo>
                      <a:lnTo>
                        <a:pt x="103" y="2"/>
                      </a:lnTo>
                      <a:lnTo>
                        <a:pt x="96" y="7"/>
                      </a:lnTo>
                      <a:lnTo>
                        <a:pt x="103" y="24"/>
                      </a:lnTo>
                      <a:lnTo>
                        <a:pt x="100" y="40"/>
                      </a:lnTo>
                      <a:lnTo>
                        <a:pt x="87" y="29"/>
                      </a:lnTo>
                      <a:lnTo>
                        <a:pt x="82" y="19"/>
                      </a:lnTo>
                      <a:lnTo>
                        <a:pt x="65" y="20"/>
                      </a:lnTo>
                      <a:lnTo>
                        <a:pt x="59" y="30"/>
                      </a:lnTo>
                      <a:lnTo>
                        <a:pt x="54" y="34"/>
                      </a:lnTo>
                      <a:lnTo>
                        <a:pt x="54" y="48"/>
                      </a:lnTo>
                      <a:lnTo>
                        <a:pt x="51" y="46"/>
                      </a:lnTo>
                      <a:lnTo>
                        <a:pt x="37" y="29"/>
                      </a:lnTo>
                      <a:lnTo>
                        <a:pt x="28" y="22"/>
                      </a:lnTo>
                      <a:lnTo>
                        <a:pt x="19" y="26"/>
                      </a:lnTo>
                      <a:lnTo>
                        <a:pt x="21" y="36"/>
                      </a:lnTo>
                      <a:lnTo>
                        <a:pt x="21" y="41"/>
                      </a:lnTo>
                      <a:lnTo>
                        <a:pt x="8" y="46"/>
                      </a:lnTo>
                      <a:lnTo>
                        <a:pt x="8" y="60"/>
                      </a:lnTo>
                      <a:lnTo>
                        <a:pt x="19" y="74"/>
                      </a:lnTo>
                      <a:lnTo>
                        <a:pt x="19" y="84"/>
                      </a:lnTo>
                      <a:lnTo>
                        <a:pt x="14" y="94"/>
                      </a:lnTo>
                      <a:lnTo>
                        <a:pt x="0" y="103"/>
                      </a:lnTo>
                      <a:lnTo>
                        <a:pt x="1" y="113"/>
                      </a:lnTo>
                      <a:lnTo>
                        <a:pt x="15" y="123"/>
                      </a:lnTo>
                      <a:lnTo>
                        <a:pt x="21" y="133"/>
                      </a:lnTo>
                      <a:lnTo>
                        <a:pt x="19" y="153"/>
                      </a:lnTo>
                      <a:lnTo>
                        <a:pt x="14" y="164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143" name="Freeform 55"/>
                <p:cNvSpPr>
                  <a:spLocks/>
                </p:cNvSpPr>
                <p:nvPr/>
              </p:nvSpPr>
              <p:spPr bwMode="auto">
                <a:xfrm>
                  <a:off x="4862" y="3260"/>
                  <a:ext cx="73" cy="37"/>
                </a:xfrm>
                <a:custGeom>
                  <a:avLst/>
                  <a:gdLst>
                    <a:gd name="T0" fmla="*/ 0 w 146"/>
                    <a:gd name="T1" fmla="*/ 1 h 73"/>
                    <a:gd name="T2" fmla="*/ 1 w 146"/>
                    <a:gd name="T3" fmla="*/ 1 h 73"/>
                    <a:gd name="T4" fmla="*/ 1 w 146"/>
                    <a:gd name="T5" fmla="*/ 1 h 73"/>
                    <a:gd name="T6" fmla="*/ 1 w 146"/>
                    <a:gd name="T7" fmla="*/ 1 h 73"/>
                    <a:gd name="T8" fmla="*/ 1 w 146"/>
                    <a:gd name="T9" fmla="*/ 1 h 73"/>
                    <a:gd name="T10" fmla="*/ 1 w 146"/>
                    <a:gd name="T11" fmla="*/ 1 h 73"/>
                    <a:gd name="T12" fmla="*/ 1 w 146"/>
                    <a:gd name="T13" fmla="*/ 1 h 73"/>
                    <a:gd name="T14" fmla="*/ 1 w 146"/>
                    <a:gd name="T15" fmla="*/ 1 h 73"/>
                    <a:gd name="T16" fmla="*/ 1 w 146"/>
                    <a:gd name="T17" fmla="*/ 0 h 73"/>
                    <a:gd name="T18" fmla="*/ 1 w 146"/>
                    <a:gd name="T19" fmla="*/ 1 h 73"/>
                    <a:gd name="T20" fmla="*/ 1 w 146"/>
                    <a:gd name="T21" fmla="*/ 1 h 73"/>
                    <a:gd name="T22" fmla="*/ 1 w 146"/>
                    <a:gd name="T23" fmla="*/ 1 h 73"/>
                    <a:gd name="T24" fmla="*/ 1 w 146"/>
                    <a:gd name="T25" fmla="*/ 1 h 73"/>
                    <a:gd name="T26" fmla="*/ 1 w 146"/>
                    <a:gd name="T27" fmla="*/ 1 h 73"/>
                    <a:gd name="T28" fmla="*/ 0 w 146"/>
                    <a:gd name="T29" fmla="*/ 1 h 73"/>
                    <a:gd name="T30" fmla="*/ 0 w 146"/>
                    <a:gd name="T31" fmla="*/ 1 h 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46"/>
                    <a:gd name="T49" fmla="*/ 0 h 73"/>
                    <a:gd name="T50" fmla="*/ 146 w 146"/>
                    <a:gd name="T51" fmla="*/ 73 h 7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46" h="73">
                      <a:moveTo>
                        <a:pt x="0" y="71"/>
                      </a:moveTo>
                      <a:lnTo>
                        <a:pt x="13" y="73"/>
                      </a:lnTo>
                      <a:lnTo>
                        <a:pt x="27" y="65"/>
                      </a:lnTo>
                      <a:lnTo>
                        <a:pt x="42" y="51"/>
                      </a:lnTo>
                      <a:lnTo>
                        <a:pt x="81" y="51"/>
                      </a:lnTo>
                      <a:lnTo>
                        <a:pt x="116" y="45"/>
                      </a:lnTo>
                      <a:lnTo>
                        <a:pt x="137" y="33"/>
                      </a:lnTo>
                      <a:lnTo>
                        <a:pt x="142" y="17"/>
                      </a:lnTo>
                      <a:lnTo>
                        <a:pt x="146" y="0"/>
                      </a:lnTo>
                      <a:lnTo>
                        <a:pt x="120" y="10"/>
                      </a:lnTo>
                      <a:lnTo>
                        <a:pt x="70" y="28"/>
                      </a:lnTo>
                      <a:lnTo>
                        <a:pt x="56" y="30"/>
                      </a:lnTo>
                      <a:lnTo>
                        <a:pt x="42" y="40"/>
                      </a:lnTo>
                      <a:lnTo>
                        <a:pt x="13" y="44"/>
                      </a:lnTo>
                      <a:lnTo>
                        <a:pt x="0" y="48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144" name="Freeform 56"/>
                <p:cNvSpPr>
                  <a:spLocks/>
                </p:cNvSpPr>
                <p:nvPr/>
              </p:nvSpPr>
              <p:spPr bwMode="auto">
                <a:xfrm>
                  <a:off x="4900" y="3350"/>
                  <a:ext cx="31" cy="30"/>
                </a:xfrm>
                <a:custGeom>
                  <a:avLst/>
                  <a:gdLst>
                    <a:gd name="T0" fmla="*/ 1 w 61"/>
                    <a:gd name="T1" fmla="*/ 0 h 61"/>
                    <a:gd name="T2" fmla="*/ 1 w 61"/>
                    <a:gd name="T3" fmla="*/ 0 h 61"/>
                    <a:gd name="T4" fmla="*/ 1 w 61"/>
                    <a:gd name="T5" fmla="*/ 0 h 61"/>
                    <a:gd name="T6" fmla="*/ 1 w 61"/>
                    <a:gd name="T7" fmla="*/ 0 h 61"/>
                    <a:gd name="T8" fmla="*/ 1 w 61"/>
                    <a:gd name="T9" fmla="*/ 0 h 61"/>
                    <a:gd name="T10" fmla="*/ 1 w 61"/>
                    <a:gd name="T11" fmla="*/ 0 h 61"/>
                    <a:gd name="T12" fmla="*/ 1 w 61"/>
                    <a:gd name="T13" fmla="*/ 0 h 61"/>
                    <a:gd name="T14" fmla="*/ 1 w 61"/>
                    <a:gd name="T15" fmla="*/ 0 h 61"/>
                    <a:gd name="T16" fmla="*/ 0 w 61"/>
                    <a:gd name="T17" fmla="*/ 0 h 61"/>
                    <a:gd name="T18" fmla="*/ 1 w 61"/>
                    <a:gd name="T19" fmla="*/ 0 h 61"/>
                    <a:gd name="T20" fmla="*/ 1 w 61"/>
                    <a:gd name="T21" fmla="*/ 0 h 6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1"/>
                    <a:gd name="T34" fmla="*/ 0 h 61"/>
                    <a:gd name="T35" fmla="*/ 61 w 61"/>
                    <a:gd name="T36" fmla="*/ 61 h 6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1" h="61">
                      <a:moveTo>
                        <a:pt x="19" y="0"/>
                      </a:moveTo>
                      <a:lnTo>
                        <a:pt x="59" y="22"/>
                      </a:lnTo>
                      <a:lnTo>
                        <a:pt x="61" y="31"/>
                      </a:lnTo>
                      <a:lnTo>
                        <a:pt x="47" y="43"/>
                      </a:lnTo>
                      <a:lnTo>
                        <a:pt x="33" y="51"/>
                      </a:lnTo>
                      <a:lnTo>
                        <a:pt x="37" y="61"/>
                      </a:lnTo>
                      <a:lnTo>
                        <a:pt x="19" y="58"/>
                      </a:lnTo>
                      <a:lnTo>
                        <a:pt x="1" y="43"/>
                      </a:lnTo>
                      <a:lnTo>
                        <a:pt x="0" y="31"/>
                      </a:lnTo>
                      <a:lnTo>
                        <a:pt x="7" y="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145" name="Freeform 57"/>
                <p:cNvSpPr>
                  <a:spLocks/>
                </p:cNvSpPr>
                <p:nvPr/>
              </p:nvSpPr>
              <p:spPr bwMode="auto">
                <a:xfrm>
                  <a:off x="4938" y="3341"/>
                  <a:ext cx="47" cy="45"/>
                </a:xfrm>
                <a:custGeom>
                  <a:avLst/>
                  <a:gdLst>
                    <a:gd name="T0" fmla="*/ 1 w 93"/>
                    <a:gd name="T1" fmla="*/ 0 h 89"/>
                    <a:gd name="T2" fmla="*/ 1 w 93"/>
                    <a:gd name="T3" fmla="*/ 1 h 89"/>
                    <a:gd name="T4" fmla="*/ 1 w 93"/>
                    <a:gd name="T5" fmla="*/ 1 h 89"/>
                    <a:gd name="T6" fmla="*/ 1 w 93"/>
                    <a:gd name="T7" fmla="*/ 1 h 89"/>
                    <a:gd name="T8" fmla="*/ 1 w 93"/>
                    <a:gd name="T9" fmla="*/ 1 h 89"/>
                    <a:gd name="T10" fmla="*/ 1 w 93"/>
                    <a:gd name="T11" fmla="*/ 1 h 89"/>
                    <a:gd name="T12" fmla="*/ 1 w 93"/>
                    <a:gd name="T13" fmla="*/ 1 h 89"/>
                    <a:gd name="T14" fmla="*/ 1 w 93"/>
                    <a:gd name="T15" fmla="*/ 1 h 89"/>
                    <a:gd name="T16" fmla="*/ 1 w 93"/>
                    <a:gd name="T17" fmla="*/ 1 h 89"/>
                    <a:gd name="T18" fmla="*/ 1 w 93"/>
                    <a:gd name="T19" fmla="*/ 1 h 89"/>
                    <a:gd name="T20" fmla="*/ 1 w 93"/>
                    <a:gd name="T21" fmla="*/ 1 h 89"/>
                    <a:gd name="T22" fmla="*/ 0 w 93"/>
                    <a:gd name="T23" fmla="*/ 1 h 89"/>
                    <a:gd name="T24" fmla="*/ 1 w 93"/>
                    <a:gd name="T25" fmla="*/ 1 h 89"/>
                    <a:gd name="T26" fmla="*/ 1 w 93"/>
                    <a:gd name="T27" fmla="*/ 1 h 89"/>
                    <a:gd name="T28" fmla="*/ 1 w 93"/>
                    <a:gd name="T29" fmla="*/ 1 h 89"/>
                    <a:gd name="T30" fmla="*/ 1 w 93"/>
                    <a:gd name="T31" fmla="*/ 1 h 89"/>
                    <a:gd name="T32" fmla="*/ 1 w 93"/>
                    <a:gd name="T33" fmla="*/ 1 h 89"/>
                    <a:gd name="T34" fmla="*/ 1 w 93"/>
                    <a:gd name="T35" fmla="*/ 1 h 89"/>
                    <a:gd name="T36" fmla="*/ 1 w 9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93"/>
                    <a:gd name="T58" fmla="*/ 0 h 89"/>
                    <a:gd name="T59" fmla="*/ 93 w 93"/>
                    <a:gd name="T60" fmla="*/ 89 h 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93" h="89">
                      <a:moveTo>
                        <a:pt x="88" y="0"/>
                      </a:moveTo>
                      <a:lnTo>
                        <a:pt x="93" y="5"/>
                      </a:lnTo>
                      <a:lnTo>
                        <a:pt x="88" y="9"/>
                      </a:lnTo>
                      <a:lnTo>
                        <a:pt x="93" y="19"/>
                      </a:lnTo>
                      <a:lnTo>
                        <a:pt x="86" y="32"/>
                      </a:lnTo>
                      <a:lnTo>
                        <a:pt x="72" y="40"/>
                      </a:lnTo>
                      <a:lnTo>
                        <a:pt x="77" y="50"/>
                      </a:lnTo>
                      <a:lnTo>
                        <a:pt x="72" y="58"/>
                      </a:lnTo>
                      <a:lnTo>
                        <a:pt x="77" y="67"/>
                      </a:lnTo>
                      <a:lnTo>
                        <a:pt x="60" y="89"/>
                      </a:lnTo>
                      <a:lnTo>
                        <a:pt x="21" y="67"/>
                      </a:lnTo>
                      <a:lnTo>
                        <a:pt x="0" y="56"/>
                      </a:lnTo>
                      <a:lnTo>
                        <a:pt x="12" y="50"/>
                      </a:lnTo>
                      <a:lnTo>
                        <a:pt x="12" y="36"/>
                      </a:lnTo>
                      <a:lnTo>
                        <a:pt x="37" y="23"/>
                      </a:lnTo>
                      <a:lnTo>
                        <a:pt x="49" y="27"/>
                      </a:lnTo>
                      <a:lnTo>
                        <a:pt x="60" y="23"/>
                      </a:lnTo>
                      <a:lnTo>
                        <a:pt x="81" y="1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146" name="Freeform 58"/>
                <p:cNvSpPr>
                  <a:spLocks/>
                </p:cNvSpPr>
                <p:nvPr/>
              </p:nvSpPr>
              <p:spPr bwMode="auto">
                <a:xfrm>
                  <a:off x="4933" y="3387"/>
                  <a:ext cx="19" cy="18"/>
                </a:xfrm>
                <a:custGeom>
                  <a:avLst/>
                  <a:gdLst>
                    <a:gd name="T0" fmla="*/ 0 w 37"/>
                    <a:gd name="T1" fmla="*/ 0 h 37"/>
                    <a:gd name="T2" fmla="*/ 1 w 37"/>
                    <a:gd name="T3" fmla="*/ 0 h 37"/>
                    <a:gd name="T4" fmla="*/ 1 w 37"/>
                    <a:gd name="T5" fmla="*/ 0 h 37"/>
                    <a:gd name="T6" fmla="*/ 1 w 37"/>
                    <a:gd name="T7" fmla="*/ 0 h 37"/>
                    <a:gd name="T8" fmla="*/ 1 w 37"/>
                    <a:gd name="T9" fmla="*/ 0 h 37"/>
                    <a:gd name="T10" fmla="*/ 1 w 37"/>
                    <a:gd name="T11" fmla="*/ 0 h 37"/>
                    <a:gd name="T12" fmla="*/ 1 w 37"/>
                    <a:gd name="T13" fmla="*/ 0 h 37"/>
                    <a:gd name="T14" fmla="*/ 0 w 37"/>
                    <a:gd name="T15" fmla="*/ 0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37"/>
                    <a:gd name="T26" fmla="*/ 37 w 37"/>
                    <a:gd name="T27" fmla="*/ 37 h 3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37">
                      <a:moveTo>
                        <a:pt x="0" y="0"/>
                      </a:moveTo>
                      <a:lnTo>
                        <a:pt x="25" y="6"/>
                      </a:lnTo>
                      <a:lnTo>
                        <a:pt x="34" y="16"/>
                      </a:lnTo>
                      <a:lnTo>
                        <a:pt x="37" y="30"/>
                      </a:lnTo>
                      <a:lnTo>
                        <a:pt x="25" y="37"/>
                      </a:lnTo>
                      <a:lnTo>
                        <a:pt x="6" y="31"/>
                      </a:lnTo>
                      <a:lnTo>
                        <a:pt x="2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147" name="Freeform 59"/>
                <p:cNvSpPr>
                  <a:spLocks/>
                </p:cNvSpPr>
                <p:nvPr/>
              </p:nvSpPr>
              <p:spPr bwMode="auto">
                <a:xfrm>
                  <a:off x="5060" y="3382"/>
                  <a:ext cx="15" cy="16"/>
                </a:xfrm>
                <a:custGeom>
                  <a:avLst/>
                  <a:gdLst>
                    <a:gd name="T0" fmla="*/ 1 w 28"/>
                    <a:gd name="T1" fmla="*/ 0 h 31"/>
                    <a:gd name="T2" fmla="*/ 0 w 28"/>
                    <a:gd name="T3" fmla="*/ 1 h 31"/>
                    <a:gd name="T4" fmla="*/ 0 w 28"/>
                    <a:gd name="T5" fmla="*/ 1 h 31"/>
                    <a:gd name="T6" fmla="*/ 1 w 28"/>
                    <a:gd name="T7" fmla="*/ 1 h 31"/>
                    <a:gd name="T8" fmla="*/ 1 w 28"/>
                    <a:gd name="T9" fmla="*/ 1 h 31"/>
                    <a:gd name="T10" fmla="*/ 1 w 28"/>
                    <a:gd name="T11" fmla="*/ 0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8"/>
                    <a:gd name="T19" fmla="*/ 0 h 31"/>
                    <a:gd name="T20" fmla="*/ 28 w 28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8" h="31">
                      <a:moveTo>
                        <a:pt x="9" y="0"/>
                      </a:moveTo>
                      <a:lnTo>
                        <a:pt x="0" y="6"/>
                      </a:lnTo>
                      <a:lnTo>
                        <a:pt x="0" y="22"/>
                      </a:lnTo>
                      <a:lnTo>
                        <a:pt x="19" y="31"/>
                      </a:lnTo>
                      <a:lnTo>
                        <a:pt x="28" y="1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16" name="Group 60"/>
              <p:cNvGrpSpPr>
                <a:grpSpLocks/>
              </p:cNvGrpSpPr>
              <p:nvPr/>
            </p:nvGrpSpPr>
            <p:grpSpPr bwMode="auto">
              <a:xfrm>
                <a:off x="2254" y="1627"/>
                <a:ext cx="764" cy="1189"/>
                <a:chOff x="5227" y="2691"/>
                <a:chExt cx="309" cy="483"/>
              </a:xfrm>
            </p:grpSpPr>
            <p:sp>
              <p:nvSpPr>
                <p:cNvPr id="140" name="Freeform 61"/>
                <p:cNvSpPr>
                  <a:spLocks/>
                </p:cNvSpPr>
                <p:nvPr/>
              </p:nvSpPr>
              <p:spPr bwMode="auto">
                <a:xfrm>
                  <a:off x="5227" y="3145"/>
                  <a:ext cx="19" cy="1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0 w 37"/>
                    <a:gd name="T5" fmla="*/ 0 h 27"/>
                    <a:gd name="T6" fmla="*/ 1 w 37"/>
                    <a:gd name="T7" fmla="*/ 0 h 27"/>
                    <a:gd name="T8" fmla="*/ 1 w 37"/>
                    <a:gd name="T9" fmla="*/ 0 h 27"/>
                    <a:gd name="T10" fmla="*/ 1 w 37"/>
                    <a:gd name="T11" fmla="*/ 0 h 27"/>
                    <a:gd name="T12" fmla="*/ 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2" y="0"/>
                      </a:moveTo>
                      <a:lnTo>
                        <a:pt x="18" y="5"/>
                      </a:lnTo>
                      <a:lnTo>
                        <a:pt x="0" y="17"/>
                      </a:lnTo>
                      <a:lnTo>
                        <a:pt x="4" y="27"/>
                      </a:lnTo>
                      <a:lnTo>
                        <a:pt x="13" y="27"/>
                      </a:lnTo>
                      <a:lnTo>
                        <a:pt x="37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141" name="Freeform 62"/>
                <p:cNvSpPr>
                  <a:spLocks/>
                </p:cNvSpPr>
                <p:nvPr/>
              </p:nvSpPr>
              <p:spPr bwMode="auto">
                <a:xfrm>
                  <a:off x="5246" y="2691"/>
                  <a:ext cx="290" cy="483"/>
                </a:xfrm>
                <a:custGeom>
                  <a:avLst/>
                  <a:gdLst>
                    <a:gd name="T0" fmla="*/ 0 w 581"/>
                    <a:gd name="T1" fmla="*/ 1 h 966"/>
                    <a:gd name="T2" fmla="*/ 0 w 581"/>
                    <a:gd name="T3" fmla="*/ 1 h 966"/>
                    <a:gd name="T4" fmla="*/ 0 w 581"/>
                    <a:gd name="T5" fmla="*/ 1 h 966"/>
                    <a:gd name="T6" fmla="*/ 0 w 581"/>
                    <a:gd name="T7" fmla="*/ 1 h 966"/>
                    <a:gd name="T8" fmla="*/ 0 w 581"/>
                    <a:gd name="T9" fmla="*/ 1 h 966"/>
                    <a:gd name="T10" fmla="*/ 0 w 581"/>
                    <a:gd name="T11" fmla="*/ 1 h 966"/>
                    <a:gd name="T12" fmla="*/ 0 w 581"/>
                    <a:gd name="T13" fmla="*/ 1 h 966"/>
                    <a:gd name="T14" fmla="*/ 0 w 581"/>
                    <a:gd name="T15" fmla="*/ 1 h 966"/>
                    <a:gd name="T16" fmla="*/ 0 w 581"/>
                    <a:gd name="T17" fmla="*/ 1 h 966"/>
                    <a:gd name="T18" fmla="*/ 0 w 581"/>
                    <a:gd name="T19" fmla="*/ 1 h 966"/>
                    <a:gd name="T20" fmla="*/ 0 w 581"/>
                    <a:gd name="T21" fmla="*/ 1 h 966"/>
                    <a:gd name="T22" fmla="*/ 0 w 581"/>
                    <a:gd name="T23" fmla="*/ 1 h 966"/>
                    <a:gd name="T24" fmla="*/ 0 w 581"/>
                    <a:gd name="T25" fmla="*/ 1 h 966"/>
                    <a:gd name="T26" fmla="*/ 0 w 581"/>
                    <a:gd name="T27" fmla="*/ 1 h 966"/>
                    <a:gd name="T28" fmla="*/ 0 w 581"/>
                    <a:gd name="T29" fmla="*/ 1 h 966"/>
                    <a:gd name="T30" fmla="*/ 0 w 581"/>
                    <a:gd name="T31" fmla="*/ 1 h 966"/>
                    <a:gd name="T32" fmla="*/ 0 w 581"/>
                    <a:gd name="T33" fmla="*/ 1 h 966"/>
                    <a:gd name="T34" fmla="*/ 0 w 581"/>
                    <a:gd name="T35" fmla="*/ 1 h 966"/>
                    <a:gd name="T36" fmla="*/ 0 w 581"/>
                    <a:gd name="T37" fmla="*/ 1 h 966"/>
                    <a:gd name="T38" fmla="*/ 0 w 581"/>
                    <a:gd name="T39" fmla="*/ 1 h 966"/>
                    <a:gd name="T40" fmla="*/ 0 w 581"/>
                    <a:gd name="T41" fmla="*/ 1 h 966"/>
                    <a:gd name="T42" fmla="*/ 0 w 581"/>
                    <a:gd name="T43" fmla="*/ 1 h 966"/>
                    <a:gd name="T44" fmla="*/ 0 w 581"/>
                    <a:gd name="T45" fmla="*/ 1 h 966"/>
                    <a:gd name="T46" fmla="*/ 0 w 581"/>
                    <a:gd name="T47" fmla="*/ 1 h 966"/>
                    <a:gd name="T48" fmla="*/ 0 w 581"/>
                    <a:gd name="T49" fmla="*/ 1 h 966"/>
                    <a:gd name="T50" fmla="*/ 0 w 581"/>
                    <a:gd name="T51" fmla="*/ 1 h 966"/>
                    <a:gd name="T52" fmla="*/ 0 w 581"/>
                    <a:gd name="T53" fmla="*/ 1 h 966"/>
                    <a:gd name="T54" fmla="*/ 0 w 581"/>
                    <a:gd name="T55" fmla="*/ 1 h 966"/>
                    <a:gd name="T56" fmla="*/ 0 w 581"/>
                    <a:gd name="T57" fmla="*/ 1 h 966"/>
                    <a:gd name="T58" fmla="*/ 0 w 581"/>
                    <a:gd name="T59" fmla="*/ 1 h 966"/>
                    <a:gd name="T60" fmla="*/ 0 w 581"/>
                    <a:gd name="T61" fmla="*/ 1 h 966"/>
                    <a:gd name="T62" fmla="*/ 0 w 581"/>
                    <a:gd name="T63" fmla="*/ 1 h 966"/>
                    <a:gd name="T64" fmla="*/ 0 w 581"/>
                    <a:gd name="T65" fmla="*/ 1 h 966"/>
                    <a:gd name="T66" fmla="*/ 0 w 581"/>
                    <a:gd name="T67" fmla="*/ 1 h 966"/>
                    <a:gd name="T68" fmla="*/ 0 w 581"/>
                    <a:gd name="T69" fmla="*/ 1 h 966"/>
                    <a:gd name="T70" fmla="*/ 0 w 581"/>
                    <a:gd name="T71" fmla="*/ 1 h 966"/>
                    <a:gd name="T72" fmla="*/ 0 w 581"/>
                    <a:gd name="T73" fmla="*/ 1 h 966"/>
                    <a:gd name="T74" fmla="*/ 0 w 581"/>
                    <a:gd name="T75" fmla="*/ 1 h 966"/>
                    <a:gd name="T76" fmla="*/ 0 w 581"/>
                    <a:gd name="T77" fmla="*/ 1 h 966"/>
                    <a:gd name="T78" fmla="*/ 0 w 581"/>
                    <a:gd name="T79" fmla="*/ 1 h 966"/>
                    <a:gd name="T80" fmla="*/ 0 w 581"/>
                    <a:gd name="T81" fmla="*/ 1 h 966"/>
                    <a:gd name="T82" fmla="*/ 0 w 581"/>
                    <a:gd name="T83" fmla="*/ 1 h 966"/>
                    <a:gd name="T84" fmla="*/ 0 w 581"/>
                    <a:gd name="T85" fmla="*/ 1 h 966"/>
                    <a:gd name="T86" fmla="*/ 0 w 581"/>
                    <a:gd name="T87" fmla="*/ 1 h 966"/>
                    <a:gd name="T88" fmla="*/ 0 w 581"/>
                    <a:gd name="T89" fmla="*/ 1 h 966"/>
                    <a:gd name="T90" fmla="*/ 0 w 581"/>
                    <a:gd name="T91" fmla="*/ 1 h 966"/>
                    <a:gd name="T92" fmla="*/ 0 w 581"/>
                    <a:gd name="T93" fmla="*/ 1 h 966"/>
                    <a:gd name="T94" fmla="*/ 0 w 581"/>
                    <a:gd name="T95" fmla="*/ 1 h 966"/>
                    <a:gd name="T96" fmla="*/ 0 w 581"/>
                    <a:gd name="T97" fmla="*/ 1 h 966"/>
                    <a:gd name="T98" fmla="*/ 0 w 581"/>
                    <a:gd name="T99" fmla="*/ 1 h 966"/>
                    <a:gd name="T100" fmla="*/ 0 w 581"/>
                    <a:gd name="T101" fmla="*/ 1 h 966"/>
                    <a:gd name="T102" fmla="*/ 0 w 581"/>
                    <a:gd name="T103" fmla="*/ 1 h 966"/>
                    <a:gd name="T104" fmla="*/ 0 w 581"/>
                    <a:gd name="T105" fmla="*/ 1 h 966"/>
                    <a:gd name="T106" fmla="*/ 0 w 581"/>
                    <a:gd name="T107" fmla="*/ 1 h 9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1"/>
                    <a:gd name="T163" fmla="*/ 0 h 966"/>
                    <a:gd name="T164" fmla="*/ 581 w 581"/>
                    <a:gd name="T165" fmla="*/ 966 h 9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1" h="966">
                      <a:moveTo>
                        <a:pt x="164" y="966"/>
                      </a:moveTo>
                      <a:lnTo>
                        <a:pt x="158" y="933"/>
                      </a:lnTo>
                      <a:lnTo>
                        <a:pt x="139" y="918"/>
                      </a:lnTo>
                      <a:lnTo>
                        <a:pt x="125" y="911"/>
                      </a:lnTo>
                      <a:lnTo>
                        <a:pt x="99" y="904"/>
                      </a:lnTo>
                      <a:lnTo>
                        <a:pt x="79" y="904"/>
                      </a:lnTo>
                      <a:lnTo>
                        <a:pt x="70" y="887"/>
                      </a:lnTo>
                      <a:lnTo>
                        <a:pt x="79" y="827"/>
                      </a:lnTo>
                      <a:lnTo>
                        <a:pt x="76" y="792"/>
                      </a:lnTo>
                      <a:lnTo>
                        <a:pt x="60" y="775"/>
                      </a:lnTo>
                      <a:lnTo>
                        <a:pt x="49" y="768"/>
                      </a:lnTo>
                      <a:lnTo>
                        <a:pt x="55" y="736"/>
                      </a:lnTo>
                      <a:lnTo>
                        <a:pt x="49" y="716"/>
                      </a:lnTo>
                      <a:lnTo>
                        <a:pt x="41" y="700"/>
                      </a:lnTo>
                      <a:lnTo>
                        <a:pt x="55" y="665"/>
                      </a:lnTo>
                      <a:lnTo>
                        <a:pt x="70" y="665"/>
                      </a:lnTo>
                      <a:lnTo>
                        <a:pt x="79" y="658"/>
                      </a:lnTo>
                      <a:lnTo>
                        <a:pt x="85" y="634"/>
                      </a:lnTo>
                      <a:lnTo>
                        <a:pt x="114" y="614"/>
                      </a:lnTo>
                      <a:lnTo>
                        <a:pt x="142" y="594"/>
                      </a:lnTo>
                      <a:lnTo>
                        <a:pt x="148" y="570"/>
                      </a:lnTo>
                      <a:lnTo>
                        <a:pt x="183" y="546"/>
                      </a:lnTo>
                      <a:lnTo>
                        <a:pt x="218" y="518"/>
                      </a:lnTo>
                      <a:lnTo>
                        <a:pt x="213" y="507"/>
                      </a:lnTo>
                      <a:lnTo>
                        <a:pt x="213" y="491"/>
                      </a:lnTo>
                      <a:lnTo>
                        <a:pt x="237" y="478"/>
                      </a:lnTo>
                      <a:lnTo>
                        <a:pt x="246" y="474"/>
                      </a:lnTo>
                      <a:lnTo>
                        <a:pt x="241" y="452"/>
                      </a:lnTo>
                      <a:lnTo>
                        <a:pt x="241" y="428"/>
                      </a:lnTo>
                      <a:lnTo>
                        <a:pt x="232" y="423"/>
                      </a:lnTo>
                      <a:lnTo>
                        <a:pt x="218" y="428"/>
                      </a:lnTo>
                      <a:lnTo>
                        <a:pt x="202" y="412"/>
                      </a:lnTo>
                      <a:lnTo>
                        <a:pt x="188" y="368"/>
                      </a:lnTo>
                      <a:lnTo>
                        <a:pt x="158" y="336"/>
                      </a:lnTo>
                      <a:lnTo>
                        <a:pt x="169" y="292"/>
                      </a:lnTo>
                      <a:lnTo>
                        <a:pt x="164" y="272"/>
                      </a:lnTo>
                      <a:lnTo>
                        <a:pt x="128" y="245"/>
                      </a:lnTo>
                      <a:lnTo>
                        <a:pt x="142" y="210"/>
                      </a:lnTo>
                      <a:lnTo>
                        <a:pt x="134" y="189"/>
                      </a:lnTo>
                      <a:lnTo>
                        <a:pt x="109" y="169"/>
                      </a:lnTo>
                      <a:lnTo>
                        <a:pt x="93" y="182"/>
                      </a:lnTo>
                      <a:lnTo>
                        <a:pt x="41" y="138"/>
                      </a:lnTo>
                      <a:lnTo>
                        <a:pt x="27" y="121"/>
                      </a:lnTo>
                      <a:lnTo>
                        <a:pt x="16" y="106"/>
                      </a:lnTo>
                      <a:lnTo>
                        <a:pt x="0" y="99"/>
                      </a:lnTo>
                      <a:lnTo>
                        <a:pt x="21" y="83"/>
                      </a:lnTo>
                      <a:lnTo>
                        <a:pt x="49" y="83"/>
                      </a:lnTo>
                      <a:lnTo>
                        <a:pt x="65" y="101"/>
                      </a:lnTo>
                      <a:lnTo>
                        <a:pt x="104" y="138"/>
                      </a:lnTo>
                      <a:lnTo>
                        <a:pt x="142" y="117"/>
                      </a:lnTo>
                      <a:lnTo>
                        <a:pt x="169" y="121"/>
                      </a:lnTo>
                      <a:lnTo>
                        <a:pt x="174" y="134"/>
                      </a:lnTo>
                      <a:lnTo>
                        <a:pt x="202" y="138"/>
                      </a:lnTo>
                      <a:lnTo>
                        <a:pt x="213" y="106"/>
                      </a:lnTo>
                      <a:lnTo>
                        <a:pt x="227" y="94"/>
                      </a:lnTo>
                      <a:lnTo>
                        <a:pt x="237" y="83"/>
                      </a:lnTo>
                      <a:lnTo>
                        <a:pt x="237" y="72"/>
                      </a:lnTo>
                      <a:lnTo>
                        <a:pt x="232" y="39"/>
                      </a:lnTo>
                      <a:lnTo>
                        <a:pt x="257" y="19"/>
                      </a:lnTo>
                      <a:lnTo>
                        <a:pt x="272" y="19"/>
                      </a:lnTo>
                      <a:lnTo>
                        <a:pt x="295" y="0"/>
                      </a:lnTo>
                      <a:lnTo>
                        <a:pt x="325" y="28"/>
                      </a:lnTo>
                      <a:lnTo>
                        <a:pt x="336" y="39"/>
                      </a:lnTo>
                      <a:lnTo>
                        <a:pt x="325" y="63"/>
                      </a:lnTo>
                      <a:lnTo>
                        <a:pt x="300" y="79"/>
                      </a:lnTo>
                      <a:lnTo>
                        <a:pt x="281" y="99"/>
                      </a:lnTo>
                      <a:lnTo>
                        <a:pt x="286" y="117"/>
                      </a:lnTo>
                      <a:lnTo>
                        <a:pt x="330" y="90"/>
                      </a:lnTo>
                      <a:lnTo>
                        <a:pt x="330" y="67"/>
                      </a:lnTo>
                      <a:lnTo>
                        <a:pt x="336" y="32"/>
                      </a:lnTo>
                      <a:lnTo>
                        <a:pt x="350" y="24"/>
                      </a:lnTo>
                      <a:lnTo>
                        <a:pt x="365" y="67"/>
                      </a:lnTo>
                      <a:lnTo>
                        <a:pt x="365" y="106"/>
                      </a:lnTo>
                      <a:lnTo>
                        <a:pt x="355" y="121"/>
                      </a:lnTo>
                      <a:lnTo>
                        <a:pt x="355" y="145"/>
                      </a:lnTo>
                      <a:lnTo>
                        <a:pt x="393" y="169"/>
                      </a:lnTo>
                      <a:lnTo>
                        <a:pt x="393" y="185"/>
                      </a:lnTo>
                      <a:lnTo>
                        <a:pt x="420" y="213"/>
                      </a:lnTo>
                      <a:lnTo>
                        <a:pt x="429" y="233"/>
                      </a:lnTo>
                      <a:lnTo>
                        <a:pt x="423" y="281"/>
                      </a:lnTo>
                      <a:lnTo>
                        <a:pt x="439" y="333"/>
                      </a:lnTo>
                      <a:lnTo>
                        <a:pt x="464" y="375"/>
                      </a:lnTo>
                      <a:lnTo>
                        <a:pt x="458" y="439"/>
                      </a:lnTo>
                      <a:lnTo>
                        <a:pt x="478" y="478"/>
                      </a:lnTo>
                      <a:lnTo>
                        <a:pt x="488" y="495"/>
                      </a:lnTo>
                      <a:lnTo>
                        <a:pt x="499" y="553"/>
                      </a:lnTo>
                      <a:lnTo>
                        <a:pt x="508" y="579"/>
                      </a:lnTo>
                      <a:lnTo>
                        <a:pt x="557" y="606"/>
                      </a:lnTo>
                      <a:lnTo>
                        <a:pt x="581" y="630"/>
                      </a:lnTo>
                      <a:lnTo>
                        <a:pt x="581" y="647"/>
                      </a:lnTo>
                      <a:lnTo>
                        <a:pt x="562" y="720"/>
                      </a:lnTo>
                      <a:lnTo>
                        <a:pt x="553" y="727"/>
                      </a:lnTo>
                      <a:lnTo>
                        <a:pt x="562" y="744"/>
                      </a:lnTo>
                      <a:lnTo>
                        <a:pt x="537" y="771"/>
                      </a:lnTo>
                      <a:lnTo>
                        <a:pt x="508" y="784"/>
                      </a:lnTo>
                      <a:lnTo>
                        <a:pt x="508" y="796"/>
                      </a:lnTo>
                      <a:lnTo>
                        <a:pt x="464" y="843"/>
                      </a:lnTo>
                      <a:lnTo>
                        <a:pt x="434" y="854"/>
                      </a:lnTo>
                      <a:lnTo>
                        <a:pt x="429" y="882"/>
                      </a:lnTo>
                      <a:lnTo>
                        <a:pt x="399" y="882"/>
                      </a:lnTo>
                      <a:lnTo>
                        <a:pt x="385" y="891"/>
                      </a:lnTo>
                      <a:lnTo>
                        <a:pt x="355" y="898"/>
                      </a:lnTo>
                      <a:lnTo>
                        <a:pt x="316" y="894"/>
                      </a:lnTo>
                      <a:lnTo>
                        <a:pt x="286" y="915"/>
                      </a:lnTo>
                      <a:lnTo>
                        <a:pt x="251" y="930"/>
                      </a:lnTo>
                      <a:lnTo>
                        <a:pt x="218" y="939"/>
                      </a:lnTo>
                      <a:lnTo>
                        <a:pt x="192" y="954"/>
                      </a:lnTo>
                      <a:lnTo>
                        <a:pt x="164" y="96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17" name="Group 63"/>
              <p:cNvGrpSpPr>
                <a:grpSpLocks/>
              </p:cNvGrpSpPr>
              <p:nvPr/>
            </p:nvGrpSpPr>
            <p:grpSpPr bwMode="auto">
              <a:xfrm>
                <a:off x="1526" y="1685"/>
                <a:ext cx="906" cy="1555"/>
                <a:chOff x="4970" y="2742"/>
                <a:chExt cx="369" cy="636"/>
              </a:xfrm>
            </p:grpSpPr>
            <p:sp>
              <p:nvSpPr>
                <p:cNvPr id="135" name="Freeform 64"/>
                <p:cNvSpPr>
                  <a:spLocks/>
                </p:cNvSpPr>
                <p:nvPr/>
              </p:nvSpPr>
              <p:spPr bwMode="auto">
                <a:xfrm>
                  <a:off x="5117" y="3293"/>
                  <a:ext cx="24" cy="48"/>
                </a:xfrm>
                <a:custGeom>
                  <a:avLst/>
                  <a:gdLst>
                    <a:gd name="T0" fmla="*/ 0 w 49"/>
                    <a:gd name="T1" fmla="*/ 0 h 97"/>
                    <a:gd name="T2" fmla="*/ 0 w 49"/>
                    <a:gd name="T3" fmla="*/ 0 h 97"/>
                    <a:gd name="T4" fmla="*/ 0 w 49"/>
                    <a:gd name="T5" fmla="*/ 0 h 97"/>
                    <a:gd name="T6" fmla="*/ 0 w 49"/>
                    <a:gd name="T7" fmla="*/ 0 h 97"/>
                    <a:gd name="T8" fmla="*/ 0 w 49"/>
                    <a:gd name="T9" fmla="*/ 0 h 97"/>
                    <a:gd name="T10" fmla="*/ 0 w 49"/>
                    <a:gd name="T11" fmla="*/ 0 h 97"/>
                    <a:gd name="T12" fmla="*/ 0 w 49"/>
                    <a:gd name="T13" fmla="*/ 0 h 97"/>
                    <a:gd name="T14" fmla="*/ 0 w 49"/>
                    <a:gd name="T15" fmla="*/ 0 h 97"/>
                    <a:gd name="T16" fmla="*/ 0 w 49"/>
                    <a:gd name="T17" fmla="*/ 0 h 97"/>
                    <a:gd name="T18" fmla="*/ 0 w 49"/>
                    <a:gd name="T19" fmla="*/ 0 h 9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"/>
                    <a:gd name="T31" fmla="*/ 0 h 97"/>
                    <a:gd name="T32" fmla="*/ 49 w 49"/>
                    <a:gd name="T33" fmla="*/ 97 h 9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" h="97">
                      <a:moveTo>
                        <a:pt x="49" y="0"/>
                      </a:moveTo>
                      <a:lnTo>
                        <a:pt x="48" y="33"/>
                      </a:lnTo>
                      <a:lnTo>
                        <a:pt x="34" y="58"/>
                      </a:lnTo>
                      <a:lnTo>
                        <a:pt x="11" y="75"/>
                      </a:lnTo>
                      <a:lnTo>
                        <a:pt x="16" y="92"/>
                      </a:lnTo>
                      <a:lnTo>
                        <a:pt x="6" y="97"/>
                      </a:lnTo>
                      <a:lnTo>
                        <a:pt x="0" y="76"/>
                      </a:lnTo>
                      <a:lnTo>
                        <a:pt x="9" y="61"/>
                      </a:lnTo>
                      <a:lnTo>
                        <a:pt x="16" y="42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136" name="Freeform 65"/>
                <p:cNvSpPr>
                  <a:spLocks/>
                </p:cNvSpPr>
                <p:nvPr/>
              </p:nvSpPr>
              <p:spPr bwMode="auto">
                <a:xfrm>
                  <a:off x="5172" y="3269"/>
                  <a:ext cx="33" cy="39"/>
                </a:xfrm>
                <a:custGeom>
                  <a:avLst/>
                  <a:gdLst>
                    <a:gd name="T0" fmla="*/ 0 w 67"/>
                    <a:gd name="T1" fmla="*/ 0 h 78"/>
                    <a:gd name="T2" fmla="*/ 0 w 67"/>
                    <a:gd name="T3" fmla="*/ 0 h 78"/>
                    <a:gd name="T4" fmla="*/ 0 w 67"/>
                    <a:gd name="T5" fmla="*/ 1 h 78"/>
                    <a:gd name="T6" fmla="*/ 0 w 67"/>
                    <a:gd name="T7" fmla="*/ 1 h 78"/>
                    <a:gd name="T8" fmla="*/ 0 w 67"/>
                    <a:gd name="T9" fmla="*/ 1 h 78"/>
                    <a:gd name="T10" fmla="*/ 0 w 67"/>
                    <a:gd name="T11" fmla="*/ 1 h 78"/>
                    <a:gd name="T12" fmla="*/ 0 w 67"/>
                    <a:gd name="T13" fmla="*/ 1 h 78"/>
                    <a:gd name="T14" fmla="*/ 0 w 67"/>
                    <a:gd name="T15" fmla="*/ 1 h 78"/>
                    <a:gd name="T16" fmla="*/ 0 w 67"/>
                    <a:gd name="T17" fmla="*/ 1 h 78"/>
                    <a:gd name="T18" fmla="*/ 0 w 67"/>
                    <a:gd name="T19" fmla="*/ 1 h 78"/>
                    <a:gd name="T20" fmla="*/ 0 w 67"/>
                    <a:gd name="T21" fmla="*/ 1 h 78"/>
                    <a:gd name="T22" fmla="*/ 0 w 67"/>
                    <a:gd name="T23" fmla="*/ 0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7"/>
                    <a:gd name="T37" fmla="*/ 0 h 78"/>
                    <a:gd name="T38" fmla="*/ 67 w 67"/>
                    <a:gd name="T39" fmla="*/ 78 h 7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7" h="78">
                      <a:moveTo>
                        <a:pt x="52" y="0"/>
                      </a:moveTo>
                      <a:lnTo>
                        <a:pt x="67" y="0"/>
                      </a:lnTo>
                      <a:lnTo>
                        <a:pt x="49" y="16"/>
                      </a:lnTo>
                      <a:lnTo>
                        <a:pt x="47" y="29"/>
                      </a:lnTo>
                      <a:lnTo>
                        <a:pt x="52" y="44"/>
                      </a:lnTo>
                      <a:lnTo>
                        <a:pt x="35" y="61"/>
                      </a:lnTo>
                      <a:lnTo>
                        <a:pt x="12" y="78"/>
                      </a:lnTo>
                      <a:lnTo>
                        <a:pt x="9" y="61"/>
                      </a:lnTo>
                      <a:lnTo>
                        <a:pt x="0" y="53"/>
                      </a:lnTo>
                      <a:lnTo>
                        <a:pt x="0" y="39"/>
                      </a:lnTo>
                      <a:lnTo>
                        <a:pt x="21" y="2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grpSp>
              <p:nvGrpSpPr>
                <p:cNvPr id="137" name="Group 66"/>
                <p:cNvGrpSpPr>
                  <a:grpSpLocks/>
                </p:cNvGrpSpPr>
                <p:nvPr/>
              </p:nvGrpSpPr>
              <p:grpSpPr bwMode="auto">
                <a:xfrm>
                  <a:off x="4970" y="2742"/>
                  <a:ext cx="369" cy="636"/>
                  <a:chOff x="4970" y="2742"/>
                  <a:chExt cx="369" cy="636"/>
                </a:xfrm>
              </p:grpSpPr>
              <p:sp>
                <p:nvSpPr>
                  <p:cNvPr id="138" name="Freeform 67"/>
                  <p:cNvSpPr>
                    <a:spLocks/>
                  </p:cNvSpPr>
                  <p:nvPr/>
                </p:nvSpPr>
                <p:spPr bwMode="auto">
                  <a:xfrm>
                    <a:off x="4970" y="2742"/>
                    <a:ext cx="369" cy="636"/>
                  </a:xfrm>
                  <a:custGeom>
                    <a:avLst/>
                    <a:gdLst>
                      <a:gd name="T0" fmla="*/ 1 w 737"/>
                      <a:gd name="T1" fmla="*/ 1 h 1271"/>
                      <a:gd name="T2" fmla="*/ 1 w 737"/>
                      <a:gd name="T3" fmla="*/ 1 h 1271"/>
                      <a:gd name="T4" fmla="*/ 1 w 737"/>
                      <a:gd name="T5" fmla="*/ 1 h 1271"/>
                      <a:gd name="T6" fmla="*/ 1 w 737"/>
                      <a:gd name="T7" fmla="*/ 1 h 1271"/>
                      <a:gd name="T8" fmla="*/ 1 w 737"/>
                      <a:gd name="T9" fmla="*/ 1 h 1271"/>
                      <a:gd name="T10" fmla="*/ 1 w 737"/>
                      <a:gd name="T11" fmla="*/ 1 h 1271"/>
                      <a:gd name="T12" fmla="*/ 1 w 737"/>
                      <a:gd name="T13" fmla="*/ 1 h 1271"/>
                      <a:gd name="T14" fmla="*/ 1 w 737"/>
                      <a:gd name="T15" fmla="*/ 1 h 1271"/>
                      <a:gd name="T16" fmla="*/ 1 w 737"/>
                      <a:gd name="T17" fmla="*/ 1 h 1271"/>
                      <a:gd name="T18" fmla="*/ 1 w 737"/>
                      <a:gd name="T19" fmla="*/ 1 h 1271"/>
                      <a:gd name="T20" fmla="*/ 1 w 737"/>
                      <a:gd name="T21" fmla="*/ 1 h 1271"/>
                      <a:gd name="T22" fmla="*/ 1 w 737"/>
                      <a:gd name="T23" fmla="*/ 1 h 1271"/>
                      <a:gd name="T24" fmla="*/ 1 w 737"/>
                      <a:gd name="T25" fmla="*/ 1 h 1271"/>
                      <a:gd name="T26" fmla="*/ 1 w 737"/>
                      <a:gd name="T27" fmla="*/ 1 h 1271"/>
                      <a:gd name="T28" fmla="*/ 1 w 737"/>
                      <a:gd name="T29" fmla="*/ 1 h 1271"/>
                      <a:gd name="T30" fmla="*/ 1 w 737"/>
                      <a:gd name="T31" fmla="*/ 1 h 1271"/>
                      <a:gd name="T32" fmla="*/ 1 w 737"/>
                      <a:gd name="T33" fmla="*/ 1 h 1271"/>
                      <a:gd name="T34" fmla="*/ 1 w 737"/>
                      <a:gd name="T35" fmla="*/ 1 h 1271"/>
                      <a:gd name="T36" fmla="*/ 1 w 737"/>
                      <a:gd name="T37" fmla="*/ 1 h 1271"/>
                      <a:gd name="T38" fmla="*/ 1 w 737"/>
                      <a:gd name="T39" fmla="*/ 1 h 1271"/>
                      <a:gd name="T40" fmla="*/ 1 w 737"/>
                      <a:gd name="T41" fmla="*/ 1 h 1271"/>
                      <a:gd name="T42" fmla="*/ 1 w 737"/>
                      <a:gd name="T43" fmla="*/ 1 h 1271"/>
                      <a:gd name="T44" fmla="*/ 1 w 737"/>
                      <a:gd name="T45" fmla="*/ 1 h 1271"/>
                      <a:gd name="T46" fmla="*/ 1 w 737"/>
                      <a:gd name="T47" fmla="*/ 1 h 1271"/>
                      <a:gd name="T48" fmla="*/ 1 w 737"/>
                      <a:gd name="T49" fmla="*/ 1 h 1271"/>
                      <a:gd name="T50" fmla="*/ 1 w 737"/>
                      <a:gd name="T51" fmla="*/ 1 h 1271"/>
                      <a:gd name="T52" fmla="*/ 1 w 737"/>
                      <a:gd name="T53" fmla="*/ 1 h 1271"/>
                      <a:gd name="T54" fmla="*/ 1 w 737"/>
                      <a:gd name="T55" fmla="*/ 1 h 1271"/>
                      <a:gd name="T56" fmla="*/ 1 w 737"/>
                      <a:gd name="T57" fmla="*/ 1 h 1271"/>
                      <a:gd name="T58" fmla="*/ 1 w 737"/>
                      <a:gd name="T59" fmla="*/ 1 h 1271"/>
                      <a:gd name="T60" fmla="*/ 1 w 737"/>
                      <a:gd name="T61" fmla="*/ 1 h 1271"/>
                      <a:gd name="T62" fmla="*/ 1 w 737"/>
                      <a:gd name="T63" fmla="*/ 1 h 1271"/>
                      <a:gd name="T64" fmla="*/ 1 w 737"/>
                      <a:gd name="T65" fmla="*/ 1 h 1271"/>
                      <a:gd name="T66" fmla="*/ 1 w 737"/>
                      <a:gd name="T67" fmla="*/ 1 h 1271"/>
                      <a:gd name="T68" fmla="*/ 1 w 737"/>
                      <a:gd name="T69" fmla="*/ 1 h 1271"/>
                      <a:gd name="T70" fmla="*/ 1 w 737"/>
                      <a:gd name="T71" fmla="*/ 1 h 1271"/>
                      <a:gd name="T72" fmla="*/ 1 w 737"/>
                      <a:gd name="T73" fmla="*/ 1 h 1271"/>
                      <a:gd name="T74" fmla="*/ 1 w 737"/>
                      <a:gd name="T75" fmla="*/ 1 h 1271"/>
                      <a:gd name="T76" fmla="*/ 1 w 737"/>
                      <a:gd name="T77" fmla="*/ 1 h 1271"/>
                      <a:gd name="T78" fmla="*/ 0 w 737"/>
                      <a:gd name="T79" fmla="*/ 1 h 1271"/>
                      <a:gd name="T80" fmla="*/ 1 w 737"/>
                      <a:gd name="T81" fmla="*/ 1 h 1271"/>
                      <a:gd name="T82" fmla="*/ 1 w 737"/>
                      <a:gd name="T83" fmla="*/ 1 h 1271"/>
                      <a:gd name="T84" fmla="*/ 1 w 737"/>
                      <a:gd name="T85" fmla="*/ 1 h 1271"/>
                      <a:gd name="T86" fmla="*/ 1 w 737"/>
                      <a:gd name="T87" fmla="*/ 1 h 1271"/>
                      <a:gd name="T88" fmla="*/ 1 w 737"/>
                      <a:gd name="T89" fmla="*/ 1 h 1271"/>
                      <a:gd name="T90" fmla="*/ 1 w 737"/>
                      <a:gd name="T91" fmla="*/ 1 h 1271"/>
                      <a:gd name="T92" fmla="*/ 1 w 737"/>
                      <a:gd name="T93" fmla="*/ 1 h 1271"/>
                      <a:gd name="T94" fmla="*/ 1 w 737"/>
                      <a:gd name="T95" fmla="*/ 1 h 1271"/>
                      <a:gd name="T96" fmla="*/ 1 w 737"/>
                      <a:gd name="T97" fmla="*/ 1 h 1271"/>
                      <a:gd name="T98" fmla="*/ 1 w 737"/>
                      <a:gd name="T99" fmla="*/ 1 h 1271"/>
                      <a:gd name="T100" fmla="*/ 1 w 737"/>
                      <a:gd name="T101" fmla="*/ 1 h 1271"/>
                      <a:gd name="T102" fmla="*/ 1 w 737"/>
                      <a:gd name="T103" fmla="*/ 1 h 1271"/>
                      <a:gd name="T104" fmla="*/ 1 w 737"/>
                      <a:gd name="T105" fmla="*/ 1 h 1271"/>
                      <a:gd name="T106" fmla="*/ 1 w 737"/>
                      <a:gd name="T107" fmla="*/ 1 h 1271"/>
                      <a:gd name="T108" fmla="*/ 1 w 737"/>
                      <a:gd name="T109" fmla="*/ 1 h 1271"/>
                      <a:gd name="T110" fmla="*/ 1 w 737"/>
                      <a:gd name="T111" fmla="*/ 1 h 1271"/>
                      <a:gd name="T112" fmla="*/ 1 w 737"/>
                      <a:gd name="T113" fmla="*/ 1 h 1271"/>
                      <a:gd name="T114" fmla="*/ 1 w 737"/>
                      <a:gd name="T115" fmla="*/ 0 h 127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37"/>
                      <a:gd name="T175" fmla="*/ 0 h 1271"/>
                      <a:gd name="T176" fmla="*/ 737 w 737"/>
                      <a:gd name="T177" fmla="*/ 1271 h 127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37" h="1271">
                        <a:moveTo>
                          <a:pt x="557" y="0"/>
                        </a:moveTo>
                        <a:lnTo>
                          <a:pt x="565" y="4"/>
                        </a:lnTo>
                        <a:lnTo>
                          <a:pt x="579" y="22"/>
                        </a:lnTo>
                        <a:lnTo>
                          <a:pt x="644" y="75"/>
                        </a:lnTo>
                        <a:lnTo>
                          <a:pt x="655" y="62"/>
                        </a:lnTo>
                        <a:lnTo>
                          <a:pt x="679" y="79"/>
                        </a:lnTo>
                        <a:lnTo>
                          <a:pt x="688" y="94"/>
                        </a:lnTo>
                        <a:lnTo>
                          <a:pt x="688" y="107"/>
                        </a:lnTo>
                        <a:lnTo>
                          <a:pt x="688" y="127"/>
                        </a:lnTo>
                        <a:lnTo>
                          <a:pt x="679" y="138"/>
                        </a:lnTo>
                        <a:lnTo>
                          <a:pt x="699" y="155"/>
                        </a:lnTo>
                        <a:lnTo>
                          <a:pt x="713" y="169"/>
                        </a:lnTo>
                        <a:lnTo>
                          <a:pt x="713" y="182"/>
                        </a:lnTo>
                        <a:lnTo>
                          <a:pt x="713" y="202"/>
                        </a:lnTo>
                        <a:lnTo>
                          <a:pt x="709" y="226"/>
                        </a:lnTo>
                        <a:lnTo>
                          <a:pt x="699" y="234"/>
                        </a:lnTo>
                        <a:lnTo>
                          <a:pt x="713" y="246"/>
                        </a:lnTo>
                        <a:lnTo>
                          <a:pt x="729" y="265"/>
                        </a:lnTo>
                        <a:lnTo>
                          <a:pt x="737" y="285"/>
                        </a:lnTo>
                        <a:lnTo>
                          <a:pt x="737" y="292"/>
                        </a:lnTo>
                        <a:lnTo>
                          <a:pt x="723" y="296"/>
                        </a:lnTo>
                        <a:lnTo>
                          <a:pt x="660" y="296"/>
                        </a:lnTo>
                        <a:lnTo>
                          <a:pt x="644" y="296"/>
                        </a:lnTo>
                        <a:lnTo>
                          <a:pt x="634" y="305"/>
                        </a:lnTo>
                        <a:lnTo>
                          <a:pt x="634" y="320"/>
                        </a:lnTo>
                        <a:lnTo>
                          <a:pt x="625" y="332"/>
                        </a:lnTo>
                        <a:lnTo>
                          <a:pt x="595" y="353"/>
                        </a:lnTo>
                        <a:lnTo>
                          <a:pt x="600" y="368"/>
                        </a:lnTo>
                        <a:lnTo>
                          <a:pt x="595" y="380"/>
                        </a:lnTo>
                        <a:lnTo>
                          <a:pt x="585" y="388"/>
                        </a:lnTo>
                        <a:lnTo>
                          <a:pt x="595" y="412"/>
                        </a:lnTo>
                        <a:lnTo>
                          <a:pt x="600" y="428"/>
                        </a:lnTo>
                        <a:lnTo>
                          <a:pt x="590" y="439"/>
                        </a:lnTo>
                        <a:lnTo>
                          <a:pt x="571" y="452"/>
                        </a:lnTo>
                        <a:lnTo>
                          <a:pt x="565" y="467"/>
                        </a:lnTo>
                        <a:lnTo>
                          <a:pt x="562" y="487"/>
                        </a:lnTo>
                        <a:lnTo>
                          <a:pt x="527" y="500"/>
                        </a:lnTo>
                        <a:lnTo>
                          <a:pt x="507" y="511"/>
                        </a:lnTo>
                        <a:lnTo>
                          <a:pt x="478" y="527"/>
                        </a:lnTo>
                        <a:lnTo>
                          <a:pt x="481" y="539"/>
                        </a:lnTo>
                        <a:lnTo>
                          <a:pt x="458" y="544"/>
                        </a:lnTo>
                        <a:lnTo>
                          <a:pt x="446" y="551"/>
                        </a:lnTo>
                        <a:lnTo>
                          <a:pt x="423" y="579"/>
                        </a:lnTo>
                        <a:lnTo>
                          <a:pt x="402" y="590"/>
                        </a:lnTo>
                        <a:lnTo>
                          <a:pt x="407" y="610"/>
                        </a:lnTo>
                        <a:lnTo>
                          <a:pt x="395" y="617"/>
                        </a:lnTo>
                        <a:lnTo>
                          <a:pt x="385" y="625"/>
                        </a:lnTo>
                        <a:lnTo>
                          <a:pt x="395" y="657"/>
                        </a:lnTo>
                        <a:lnTo>
                          <a:pt x="390" y="676"/>
                        </a:lnTo>
                        <a:lnTo>
                          <a:pt x="363" y="689"/>
                        </a:lnTo>
                        <a:lnTo>
                          <a:pt x="360" y="720"/>
                        </a:lnTo>
                        <a:lnTo>
                          <a:pt x="363" y="760"/>
                        </a:lnTo>
                        <a:lnTo>
                          <a:pt x="376" y="779"/>
                        </a:lnTo>
                        <a:lnTo>
                          <a:pt x="413" y="805"/>
                        </a:lnTo>
                        <a:lnTo>
                          <a:pt x="427" y="827"/>
                        </a:lnTo>
                        <a:lnTo>
                          <a:pt x="442" y="851"/>
                        </a:lnTo>
                        <a:lnTo>
                          <a:pt x="451" y="867"/>
                        </a:lnTo>
                        <a:lnTo>
                          <a:pt x="442" y="884"/>
                        </a:lnTo>
                        <a:lnTo>
                          <a:pt x="423" y="895"/>
                        </a:lnTo>
                        <a:lnTo>
                          <a:pt x="407" y="891"/>
                        </a:lnTo>
                        <a:lnTo>
                          <a:pt x="395" y="880"/>
                        </a:lnTo>
                        <a:lnTo>
                          <a:pt x="376" y="884"/>
                        </a:lnTo>
                        <a:lnTo>
                          <a:pt x="370" y="895"/>
                        </a:lnTo>
                        <a:lnTo>
                          <a:pt x="341" y="895"/>
                        </a:lnTo>
                        <a:lnTo>
                          <a:pt x="295" y="891"/>
                        </a:lnTo>
                        <a:lnTo>
                          <a:pt x="286" y="899"/>
                        </a:lnTo>
                        <a:lnTo>
                          <a:pt x="314" y="911"/>
                        </a:lnTo>
                        <a:lnTo>
                          <a:pt x="355" y="899"/>
                        </a:lnTo>
                        <a:lnTo>
                          <a:pt x="363" y="915"/>
                        </a:lnTo>
                        <a:lnTo>
                          <a:pt x="395" y="919"/>
                        </a:lnTo>
                        <a:lnTo>
                          <a:pt x="418" y="926"/>
                        </a:lnTo>
                        <a:lnTo>
                          <a:pt x="407" y="935"/>
                        </a:lnTo>
                        <a:lnTo>
                          <a:pt x="379" y="931"/>
                        </a:lnTo>
                        <a:lnTo>
                          <a:pt x="376" y="939"/>
                        </a:lnTo>
                        <a:lnTo>
                          <a:pt x="379" y="950"/>
                        </a:lnTo>
                        <a:lnTo>
                          <a:pt x="363" y="967"/>
                        </a:lnTo>
                        <a:lnTo>
                          <a:pt x="341" y="981"/>
                        </a:lnTo>
                        <a:lnTo>
                          <a:pt x="330" y="986"/>
                        </a:lnTo>
                        <a:lnTo>
                          <a:pt x="320" y="990"/>
                        </a:lnTo>
                        <a:lnTo>
                          <a:pt x="327" y="1010"/>
                        </a:lnTo>
                        <a:lnTo>
                          <a:pt x="314" y="1021"/>
                        </a:lnTo>
                        <a:lnTo>
                          <a:pt x="300" y="1046"/>
                        </a:lnTo>
                        <a:lnTo>
                          <a:pt x="306" y="1069"/>
                        </a:lnTo>
                        <a:lnTo>
                          <a:pt x="295" y="1104"/>
                        </a:lnTo>
                        <a:lnTo>
                          <a:pt x="286" y="1121"/>
                        </a:lnTo>
                        <a:lnTo>
                          <a:pt x="286" y="1145"/>
                        </a:lnTo>
                        <a:lnTo>
                          <a:pt x="270" y="1161"/>
                        </a:lnTo>
                        <a:lnTo>
                          <a:pt x="251" y="1189"/>
                        </a:lnTo>
                        <a:lnTo>
                          <a:pt x="246" y="1209"/>
                        </a:lnTo>
                        <a:lnTo>
                          <a:pt x="211" y="1205"/>
                        </a:lnTo>
                        <a:lnTo>
                          <a:pt x="177" y="1205"/>
                        </a:lnTo>
                        <a:lnTo>
                          <a:pt x="172" y="1216"/>
                        </a:lnTo>
                        <a:lnTo>
                          <a:pt x="153" y="1220"/>
                        </a:lnTo>
                        <a:lnTo>
                          <a:pt x="142" y="1224"/>
                        </a:lnTo>
                        <a:lnTo>
                          <a:pt x="148" y="1238"/>
                        </a:lnTo>
                        <a:lnTo>
                          <a:pt x="142" y="1260"/>
                        </a:lnTo>
                        <a:lnTo>
                          <a:pt x="118" y="1271"/>
                        </a:lnTo>
                        <a:lnTo>
                          <a:pt x="104" y="1260"/>
                        </a:lnTo>
                        <a:lnTo>
                          <a:pt x="84" y="1271"/>
                        </a:lnTo>
                        <a:lnTo>
                          <a:pt x="58" y="1271"/>
                        </a:lnTo>
                        <a:lnTo>
                          <a:pt x="49" y="1260"/>
                        </a:lnTo>
                        <a:lnTo>
                          <a:pt x="58" y="1251"/>
                        </a:lnTo>
                        <a:lnTo>
                          <a:pt x="63" y="1229"/>
                        </a:lnTo>
                        <a:lnTo>
                          <a:pt x="44" y="1197"/>
                        </a:lnTo>
                        <a:lnTo>
                          <a:pt x="35" y="1181"/>
                        </a:lnTo>
                        <a:lnTo>
                          <a:pt x="41" y="1172"/>
                        </a:lnTo>
                        <a:lnTo>
                          <a:pt x="49" y="1172"/>
                        </a:lnTo>
                        <a:lnTo>
                          <a:pt x="55" y="1165"/>
                        </a:lnTo>
                        <a:lnTo>
                          <a:pt x="58" y="1157"/>
                        </a:lnTo>
                        <a:lnTo>
                          <a:pt x="63" y="1149"/>
                        </a:lnTo>
                        <a:lnTo>
                          <a:pt x="58" y="1141"/>
                        </a:lnTo>
                        <a:lnTo>
                          <a:pt x="49" y="1125"/>
                        </a:lnTo>
                        <a:lnTo>
                          <a:pt x="30" y="1101"/>
                        </a:lnTo>
                        <a:lnTo>
                          <a:pt x="35" y="1077"/>
                        </a:lnTo>
                        <a:lnTo>
                          <a:pt x="19" y="1058"/>
                        </a:lnTo>
                        <a:lnTo>
                          <a:pt x="5" y="1046"/>
                        </a:lnTo>
                        <a:lnTo>
                          <a:pt x="14" y="1025"/>
                        </a:lnTo>
                        <a:lnTo>
                          <a:pt x="25" y="986"/>
                        </a:lnTo>
                        <a:lnTo>
                          <a:pt x="5" y="967"/>
                        </a:lnTo>
                        <a:lnTo>
                          <a:pt x="0" y="946"/>
                        </a:lnTo>
                        <a:lnTo>
                          <a:pt x="0" y="935"/>
                        </a:lnTo>
                        <a:lnTo>
                          <a:pt x="9" y="911"/>
                        </a:lnTo>
                        <a:lnTo>
                          <a:pt x="25" y="915"/>
                        </a:lnTo>
                        <a:lnTo>
                          <a:pt x="41" y="884"/>
                        </a:lnTo>
                        <a:lnTo>
                          <a:pt x="41" y="847"/>
                        </a:lnTo>
                        <a:lnTo>
                          <a:pt x="44" y="836"/>
                        </a:lnTo>
                        <a:lnTo>
                          <a:pt x="63" y="823"/>
                        </a:lnTo>
                        <a:lnTo>
                          <a:pt x="93" y="808"/>
                        </a:lnTo>
                        <a:lnTo>
                          <a:pt x="93" y="788"/>
                        </a:lnTo>
                        <a:lnTo>
                          <a:pt x="90" y="729"/>
                        </a:lnTo>
                        <a:lnTo>
                          <a:pt x="79" y="720"/>
                        </a:lnTo>
                        <a:lnTo>
                          <a:pt x="79" y="705"/>
                        </a:lnTo>
                        <a:lnTo>
                          <a:pt x="104" y="696"/>
                        </a:lnTo>
                        <a:lnTo>
                          <a:pt x="112" y="689"/>
                        </a:lnTo>
                        <a:lnTo>
                          <a:pt x="98" y="665"/>
                        </a:lnTo>
                        <a:lnTo>
                          <a:pt x="79" y="641"/>
                        </a:lnTo>
                        <a:lnTo>
                          <a:pt x="84" y="614"/>
                        </a:lnTo>
                        <a:lnTo>
                          <a:pt x="90" y="594"/>
                        </a:lnTo>
                        <a:lnTo>
                          <a:pt x="109" y="559"/>
                        </a:lnTo>
                        <a:lnTo>
                          <a:pt x="109" y="544"/>
                        </a:lnTo>
                        <a:lnTo>
                          <a:pt x="109" y="511"/>
                        </a:lnTo>
                        <a:lnTo>
                          <a:pt x="123" y="483"/>
                        </a:lnTo>
                        <a:lnTo>
                          <a:pt x="148" y="467"/>
                        </a:lnTo>
                        <a:lnTo>
                          <a:pt x="172" y="456"/>
                        </a:lnTo>
                        <a:lnTo>
                          <a:pt x="197" y="460"/>
                        </a:lnTo>
                        <a:lnTo>
                          <a:pt x="221" y="467"/>
                        </a:lnTo>
                        <a:lnTo>
                          <a:pt x="232" y="439"/>
                        </a:lnTo>
                        <a:lnTo>
                          <a:pt x="221" y="415"/>
                        </a:lnTo>
                        <a:lnTo>
                          <a:pt x="211" y="399"/>
                        </a:lnTo>
                        <a:lnTo>
                          <a:pt x="207" y="388"/>
                        </a:lnTo>
                        <a:lnTo>
                          <a:pt x="211" y="375"/>
                        </a:lnTo>
                        <a:lnTo>
                          <a:pt x="227" y="371"/>
                        </a:lnTo>
                        <a:lnTo>
                          <a:pt x="232" y="344"/>
                        </a:lnTo>
                        <a:lnTo>
                          <a:pt x="242" y="320"/>
                        </a:lnTo>
                        <a:lnTo>
                          <a:pt x="246" y="301"/>
                        </a:lnTo>
                        <a:lnTo>
                          <a:pt x="246" y="281"/>
                        </a:lnTo>
                        <a:lnTo>
                          <a:pt x="260" y="261"/>
                        </a:lnTo>
                        <a:lnTo>
                          <a:pt x="292" y="246"/>
                        </a:lnTo>
                        <a:lnTo>
                          <a:pt x="311" y="241"/>
                        </a:lnTo>
                        <a:lnTo>
                          <a:pt x="311" y="222"/>
                        </a:lnTo>
                        <a:lnTo>
                          <a:pt x="320" y="209"/>
                        </a:lnTo>
                        <a:lnTo>
                          <a:pt x="341" y="190"/>
                        </a:lnTo>
                        <a:lnTo>
                          <a:pt x="360" y="178"/>
                        </a:lnTo>
                        <a:lnTo>
                          <a:pt x="349" y="144"/>
                        </a:lnTo>
                        <a:lnTo>
                          <a:pt x="386" y="111"/>
                        </a:lnTo>
                        <a:lnTo>
                          <a:pt x="395" y="97"/>
                        </a:lnTo>
                        <a:lnTo>
                          <a:pt x="423" y="93"/>
                        </a:lnTo>
                        <a:lnTo>
                          <a:pt x="441" y="75"/>
                        </a:lnTo>
                        <a:lnTo>
                          <a:pt x="441" y="62"/>
                        </a:lnTo>
                        <a:lnTo>
                          <a:pt x="458" y="49"/>
                        </a:lnTo>
                        <a:lnTo>
                          <a:pt x="490" y="45"/>
                        </a:lnTo>
                        <a:lnTo>
                          <a:pt x="527" y="45"/>
                        </a:lnTo>
                        <a:lnTo>
                          <a:pt x="557" y="22"/>
                        </a:lnTo>
                        <a:lnTo>
                          <a:pt x="551" y="0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 dirty="0">
                      <a:latin typeface="Trebuchet MS" pitchFamily="34" charset="0"/>
                    </a:endParaRPr>
                  </a:p>
                </p:txBody>
              </p:sp>
              <p:sp>
                <p:nvSpPr>
                  <p:cNvPr id="139" name="Freeform 68"/>
                  <p:cNvSpPr>
                    <a:spLocks/>
                  </p:cNvSpPr>
                  <p:nvPr/>
                </p:nvSpPr>
                <p:spPr bwMode="auto">
                  <a:xfrm>
                    <a:off x="4970" y="2742"/>
                    <a:ext cx="369" cy="636"/>
                  </a:xfrm>
                  <a:custGeom>
                    <a:avLst/>
                    <a:gdLst>
                      <a:gd name="T0" fmla="*/ 1 w 737"/>
                      <a:gd name="T1" fmla="*/ 1 h 1271"/>
                      <a:gd name="T2" fmla="*/ 1 w 737"/>
                      <a:gd name="T3" fmla="*/ 1 h 1271"/>
                      <a:gd name="T4" fmla="*/ 1 w 737"/>
                      <a:gd name="T5" fmla="*/ 1 h 1271"/>
                      <a:gd name="T6" fmla="*/ 1 w 737"/>
                      <a:gd name="T7" fmla="*/ 1 h 1271"/>
                      <a:gd name="T8" fmla="*/ 1 w 737"/>
                      <a:gd name="T9" fmla="*/ 1 h 1271"/>
                      <a:gd name="T10" fmla="*/ 1 w 737"/>
                      <a:gd name="T11" fmla="*/ 1 h 1271"/>
                      <a:gd name="T12" fmla="*/ 1 w 737"/>
                      <a:gd name="T13" fmla="*/ 1 h 1271"/>
                      <a:gd name="T14" fmla="*/ 1 w 737"/>
                      <a:gd name="T15" fmla="*/ 1 h 1271"/>
                      <a:gd name="T16" fmla="*/ 1 w 737"/>
                      <a:gd name="T17" fmla="*/ 1 h 1271"/>
                      <a:gd name="T18" fmla="*/ 1 w 737"/>
                      <a:gd name="T19" fmla="*/ 1 h 1271"/>
                      <a:gd name="T20" fmla="*/ 1 w 737"/>
                      <a:gd name="T21" fmla="*/ 1 h 1271"/>
                      <a:gd name="T22" fmla="*/ 1 w 737"/>
                      <a:gd name="T23" fmla="*/ 1 h 1271"/>
                      <a:gd name="T24" fmla="*/ 1 w 737"/>
                      <a:gd name="T25" fmla="*/ 1 h 1271"/>
                      <a:gd name="T26" fmla="*/ 1 w 737"/>
                      <a:gd name="T27" fmla="*/ 1 h 1271"/>
                      <a:gd name="T28" fmla="*/ 1 w 737"/>
                      <a:gd name="T29" fmla="*/ 1 h 1271"/>
                      <a:gd name="T30" fmla="*/ 1 w 737"/>
                      <a:gd name="T31" fmla="*/ 1 h 1271"/>
                      <a:gd name="T32" fmla="*/ 1 w 737"/>
                      <a:gd name="T33" fmla="*/ 1 h 1271"/>
                      <a:gd name="T34" fmla="*/ 1 w 737"/>
                      <a:gd name="T35" fmla="*/ 1 h 1271"/>
                      <a:gd name="T36" fmla="*/ 1 w 737"/>
                      <a:gd name="T37" fmla="*/ 1 h 1271"/>
                      <a:gd name="T38" fmla="*/ 1 w 737"/>
                      <a:gd name="T39" fmla="*/ 1 h 1271"/>
                      <a:gd name="T40" fmla="*/ 1 w 737"/>
                      <a:gd name="T41" fmla="*/ 1 h 1271"/>
                      <a:gd name="T42" fmla="*/ 1 w 737"/>
                      <a:gd name="T43" fmla="*/ 1 h 1271"/>
                      <a:gd name="T44" fmla="*/ 1 w 737"/>
                      <a:gd name="T45" fmla="*/ 1 h 1271"/>
                      <a:gd name="T46" fmla="*/ 1 w 737"/>
                      <a:gd name="T47" fmla="*/ 1 h 1271"/>
                      <a:gd name="T48" fmla="*/ 1 w 737"/>
                      <a:gd name="T49" fmla="*/ 1 h 1271"/>
                      <a:gd name="T50" fmla="*/ 1 w 737"/>
                      <a:gd name="T51" fmla="*/ 1 h 1271"/>
                      <a:gd name="T52" fmla="*/ 1 w 737"/>
                      <a:gd name="T53" fmla="*/ 1 h 1271"/>
                      <a:gd name="T54" fmla="*/ 1 w 737"/>
                      <a:gd name="T55" fmla="*/ 1 h 1271"/>
                      <a:gd name="T56" fmla="*/ 1 w 737"/>
                      <a:gd name="T57" fmla="*/ 1 h 1271"/>
                      <a:gd name="T58" fmla="*/ 1 w 737"/>
                      <a:gd name="T59" fmla="*/ 1 h 1271"/>
                      <a:gd name="T60" fmla="*/ 1 w 737"/>
                      <a:gd name="T61" fmla="*/ 1 h 1271"/>
                      <a:gd name="T62" fmla="*/ 1 w 737"/>
                      <a:gd name="T63" fmla="*/ 1 h 1271"/>
                      <a:gd name="T64" fmla="*/ 1 w 737"/>
                      <a:gd name="T65" fmla="*/ 1 h 1271"/>
                      <a:gd name="T66" fmla="*/ 1 w 737"/>
                      <a:gd name="T67" fmla="*/ 1 h 1271"/>
                      <a:gd name="T68" fmla="*/ 1 w 737"/>
                      <a:gd name="T69" fmla="*/ 1 h 1271"/>
                      <a:gd name="T70" fmla="*/ 1 w 737"/>
                      <a:gd name="T71" fmla="*/ 1 h 1271"/>
                      <a:gd name="T72" fmla="*/ 1 w 737"/>
                      <a:gd name="T73" fmla="*/ 1 h 1271"/>
                      <a:gd name="T74" fmla="*/ 1 w 737"/>
                      <a:gd name="T75" fmla="*/ 1 h 1271"/>
                      <a:gd name="T76" fmla="*/ 1 w 737"/>
                      <a:gd name="T77" fmla="*/ 1 h 1271"/>
                      <a:gd name="T78" fmla="*/ 0 w 737"/>
                      <a:gd name="T79" fmla="*/ 1 h 1271"/>
                      <a:gd name="T80" fmla="*/ 1 w 737"/>
                      <a:gd name="T81" fmla="*/ 1 h 1271"/>
                      <a:gd name="T82" fmla="*/ 1 w 737"/>
                      <a:gd name="T83" fmla="*/ 1 h 1271"/>
                      <a:gd name="T84" fmla="*/ 1 w 737"/>
                      <a:gd name="T85" fmla="*/ 1 h 1271"/>
                      <a:gd name="T86" fmla="*/ 1 w 737"/>
                      <a:gd name="T87" fmla="*/ 1 h 1271"/>
                      <a:gd name="T88" fmla="*/ 1 w 737"/>
                      <a:gd name="T89" fmla="*/ 1 h 1271"/>
                      <a:gd name="T90" fmla="*/ 1 w 737"/>
                      <a:gd name="T91" fmla="*/ 1 h 1271"/>
                      <a:gd name="T92" fmla="*/ 1 w 737"/>
                      <a:gd name="T93" fmla="*/ 1 h 1271"/>
                      <a:gd name="T94" fmla="*/ 1 w 737"/>
                      <a:gd name="T95" fmla="*/ 1 h 1271"/>
                      <a:gd name="T96" fmla="*/ 1 w 737"/>
                      <a:gd name="T97" fmla="*/ 1 h 1271"/>
                      <a:gd name="T98" fmla="*/ 1 w 737"/>
                      <a:gd name="T99" fmla="*/ 1 h 1271"/>
                      <a:gd name="T100" fmla="*/ 1 w 737"/>
                      <a:gd name="T101" fmla="*/ 1 h 1271"/>
                      <a:gd name="T102" fmla="*/ 1 w 737"/>
                      <a:gd name="T103" fmla="*/ 1 h 1271"/>
                      <a:gd name="T104" fmla="*/ 1 w 737"/>
                      <a:gd name="T105" fmla="*/ 1 h 1271"/>
                      <a:gd name="T106" fmla="*/ 1 w 737"/>
                      <a:gd name="T107" fmla="*/ 1 h 1271"/>
                      <a:gd name="T108" fmla="*/ 1 w 737"/>
                      <a:gd name="T109" fmla="*/ 1 h 1271"/>
                      <a:gd name="T110" fmla="*/ 1 w 737"/>
                      <a:gd name="T111" fmla="*/ 1 h 1271"/>
                      <a:gd name="T112" fmla="*/ 1 w 737"/>
                      <a:gd name="T113" fmla="*/ 1 h 1271"/>
                      <a:gd name="T114" fmla="*/ 1 w 737"/>
                      <a:gd name="T115" fmla="*/ 0 h 127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737"/>
                      <a:gd name="T175" fmla="*/ 0 h 1271"/>
                      <a:gd name="T176" fmla="*/ 737 w 737"/>
                      <a:gd name="T177" fmla="*/ 1271 h 127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737" h="1271">
                        <a:moveTo>
                          <a:pt x="557" y="0"/>
                        </a:moveTo>
                        <a:lnTo>
                          <a:pt x="565" y="4"/>
                        </a:lnTo>
                        <a:lnTo>
                          <a:pt x="579" y="22"/>
                        </a:lnTo>
                        <a:lnTo>
                          <a:pt x="644" y="75"/>
                        </a:lnTo>
                        <a:lnTo>
                          <a:pt x="655" y="62"/>
                        </a:lnTo>
                        <a:lnTo>
                          <a:pt x="679" y="79"/>
                        </a:lnTo>
                        <a:lnTo>
                          <a:pt x="688" y="94"/>
                        </a:lnTo>
                        <a:lnTo>
                          <a:pt x="688" y="107"/>
                        </a:lnTo>
                        <a:lnTo>
                          <a:pt x="688" y="127"/>
                        </a:lnTo>
                        <a:lnTo>
                          <a:pt x="679" y="138"/>
                        </a:lnTo>
                        <a:lnTo>
                          <a:pt x="699" y="155"/>
                        </a:lnTo>
                        <a:lnTo>
                          <a:pt x="713" y="169"/>
                        </a:lnTo>
                        <a:lnTo>
                          <a:pt x="713" y="182"/>
                        </a:lnTo>
                        <a:lnTo>
                          <a:pt x="713" y="202"/>
                        </a:lnTo>
                        <a:lnTo>
                          <a:pt x="709" y="226"/>
                        </a:lnTo>
                        <a:lnTo>
                          <a:pt x="699" y="234"/>
                        </a:lnTo>
                        <a:lnTo>
                          <a:pt x="713" y="246"/>
                        </a:lnTo>
                        <a:lnTo>
                          <a:pt x="729" y="265"/>
                        </a:lnTo>
                        <a:lnTo>
                          <a:pt x="737" y="285"/>
                        </a:lnTo>
                        <a:lnTo>
                          <a:pt x="737" y="292"/>
                        </a:lnTo>
                        <a:lnTo>
                          <a:pt x="723" y="296"/>
                        </a:lnTo>
                        <a:lnTo>
                          <a:pt x="660" y="296"/>
                        </a:lnTo>
                        <a:lnTo>
                          <a:pt x="644" y="296"/>
                        </a:lnTo>
                        <a:lnTo>
                          <a:pt x="634" y="305"/>
                        </a:lnTo>
                        <a:lnTo>
                          <a:pt x="634" y="320"/>
                        </a:lnTo>
                        <a:lnTo>
                          <a:pt x="625" y="332"/>
                        </a:lnTo>
                        <a:lnTo>
                          <a:pt x="595" y="353"/>
                        </a:lnTo>
                        <a:lnTo>
                          <a:pt x="600" y="368"/>
                        </a:lnTo>
                        <a:lnTo>
                          <a:pt x="595" y="380"/>
                        </a:lnTo>
                        <a:lnTo>
                          <a:pt x="585" y="388"/>
                        </a:lnTo>
                        <a:lnTo>
                          <a:pt x="595" y="412"/>
                        </a:lnTo>
                        <a:lnTo>
                          <a:pt x="600" y="428"/>
                        </a:lnTo>
                        <a:lnTo>
                          <a:pt x="590" y="439"/>
                        </a:lnTo>
                        <a:lnTo>
                          <a:pt x="571" y="452"/>
                        </a:lnTo>
                        <a:lnTo>
                          <a:pt x="565" y="467"/>
                        </a:lnTo>
                        <a:lnTo>
                          <a:pt x="562" y="487"/>
                        </a:lnTo>
                        <a:lnTo>
                          <a:pt x="527" y="500"/>
                        </a:lnTo>
                        <a:lnTo>
                          <a:pt x="507" y="511"/>
                        </a:lnTo>
                        <a:lnTo>
                          <a:pt x="478" y="527"/>
                        </a:lnTo>
                        <a:lnTo>
                          <a:pt x="481" y="539"/>
                        </a:lnTo>
                        <a:lnTo>
                          <a:pt x="458" y="544"/>
                        </a:lnTo>
                        <a:lnTo>
                          <a:pt x="446" y="551"/>
                        </a:lnTo>
                        <a:lnTo>
                          <a:pt x="423" y="579"/>
                        </a:lnTo>
                        <a:lnTo>
                          <a:pt x="402" y="590"/>
                        </a:lnTo>
                        <a:lnTo>
                          <a:pt x="407" y="610"/>
                        </a:lnTo>
                        <a:lnTo>
                          <a:pt x="395" y="617"/>
                        </a:lnTo>
                        <a:lnTo>
                          <a:pt x="385" y="625"/>
                        </a:lnTo>
                        <a:lnTo>
                          <a:pt x="395" y="657"/>
                        </a:lnTo>
                        <a:lnTo>
                          <a:pt x="390" y="676"/>
                        </a:lnTo>
                        <a:lnTo>
                          <a:pt x="363" y="689"/>
                        </a:lnTo>
                        <a:lnTo>
                          <a:pt x="360" y="720"/>
                        </a:lnTo>
                        <a:lnTo>
                          <a:pt x="363" y="760"/>
                        </a:lnTo>
                        <a:lnTo>
                          <a:pt x="376" y="779"/>
                        </a:lnTo>
                        <a:lnTo>
                          <a:pt x="413" y="805"/>
                        </a:lnTo>
                        <a:lnTo>
                          <a:pt x="427" y="827"/>
                        </a:lnTo>
                        <a:lnTo>
                          <a:pt x="442" y="851"/>
                        </a:lnTo>
                        <a:lnTo>
                          <a:pt x="451" y="867"/>
                        </a:lnTo>
                        <a:lnTo>
                          <a:pt x="442" y="884"/>
                        </a:lnTo>
                        <a:lnTo>
                          <a:pt x="423" y="895"/>
                        </a:lnTo>
                        <a:lnTo>
                          <a:pt x="407" y="891"/>
                        </a:lnTo>
                        <a:lnTo>
                          <a:pt x="395" y="880"/>
                        </a:lnTo>
                        <a:lnTo>
                          <a:pt x="376" y="884"/>
                        </a:lnTo>
                        <a:lnTo>
                          <a:pt x="370" y="895"/>
                        </a:lnTo>
                        <a:lnTo>
                          <a:pt x="341" y="895"/>
                        </a:lnTo>
                        <a:lnTo>
                          <a:pt x="295" y="891"/>
                        </a:lnTo>
                        <a:lnTo>
                          <a:pt x="286" y="899"/>
                        </a:lnTo>
                        <a:lnTo>
                          <a:pt x="314" y="911"/>
                        </a:lnTo>
                        <a:lnTo>
                          <a:pt x="355" y="899"/>
                        </a:lnTo>
                        <a:lnTo>
                          <a:pt x="363" y="915"/>
                        </a:lnTo>
                        <a:lnTo>
                          <a:pt x="395" y="919"/>
                        </a:lnTo>
                        <a:lnTo>
                          <a:pt x="418" y="926"/>
                        </a:lnTo>
                        <a:lnTo>
                          <a:pt x="407" y="935"/>
                        </a:lnTo>
                        <a:lnTo>
                          <a:pt x="379" y="931"/>
                        </a:lnTo>
                        <a:lnTo>
                          <a:pt x="376" y="939"/>
                        </a:lnTo>
                        <a:lnTo>
                          <a:pt x="379" y="950"/>
                        </a:lnTo>
                        <a:lnTo>
                          <a:pt x="363" y="967"/>
                        </a:lnTo>
                        <a:lnTo>
                          <a:pt x="341" y="981"/>
                        </a:lnTo>
                        <a:lnTo>
                          <a:pt x="330" y="986"/>
                        </a:lnTo>
                        <a:lnTo>
                          <a:pt x="320" y="990"/>
                        </a:lnTo>
                        <a:lnTo>
                          <a:pt x="327" y="1010"/>
                        </a:lnTo>
                        <a:lnTo>
                          <a:pt x="314" y="1021"/>
                        </a:lnTo>
                        <a:lnTo>
                          <a:pt x="300" y="1046"/>
                        </a:lnTo>
                        <a:lnTo>
                          <a:pt x="306" y="1069"/>
                        </a:lnTo>
                        <a:lnTo>
                          <a:pt x="295" y="1104"/>
                        </a:lnTo>
                        <a:lnTo>
                          <a:pt x="286" y="1121"/>
                        </a:lnTo>
                        <a:lnTo>
                          <a:pt x="286" y="1145"/>
                        </a:lnTo>
                        <a:lnTo>
                          <a:pt x="270" y="1161"/>
                        </a:lnTo>
                        <a:lnTo>
                          <a:pt x="251" y="1189"/>
                        </a:lnTo>
                        <a:lnTo>
                          <a:pt x="246" y="1209"/>
                        </a:lnTo>
                        <a:lnTo>
                          <a:pt x="211" y="1205"/>
                        </a:lnTo>
                        <a:lnTo>
                          <a:pt x="177" y="1205"/>
                        </a:lnTo>
                        <a:lnTo>
                          <a:pt x="172" y="1216"/>
                        </a:lnTo>
                        <a:lnTo>
                          <a:pt x="153" y="1220"/>
                        </a:lnTo>
                        <a:lnTo>
                          <a:pt x="142" y="1224"/>
                        </a:lnTo>
                        <a:lnTo>
                          <a:pt x="148" y="1238"/>
                        </a:lnTo>
                        <a:lnTo>
                          <a:pt x="142" y="1260"/>
                        </a:lnTo>
                        <a:lnTo>
                          <a:pt x="118" y="1271"/>
                        </a:lnTo>
                        <a:lnTo>
                          <a:pt x="104" y="1260"/>
                        </a:lnTo>
                        <a:lnTo>
                          <a:pt x="84" y="1271"/>
                        </a:lnTo>
                        <a:lnTo>
                          <a:pt x="58" y="1271"/>
                        </a:lnTo>
                        <a:lnTo>
                          <a:pt x="49" y="1260"/>
                        </a:lnTo>
                        <a:lnTo>
                          <a:pt x="58" y="1251"/>
                        </a:lnTo>
                        <a:lnTo>
                          <a:pt x="63" y="1229"/>
                        </a:lnTo>
                        <a:lnTo>
                          <a:pt x="44" y="1197"/>
                        </a:lnTo>
                        <a:lnTo>
                          <a:pt x="35" y="1181"/>
                        </a:lnTo>
                        <a:lnTo>
                          <a:pt x="41" y="1172"/>
                        </a:lnTo>
                        <a:lnTo>
                          <a:pt x="49" y="1172"/>
                        </a:lnTo>
                        <a:lnTo>
                          <a:pt x="55" y="1165"/>
                        </a:lnTo>
                        <a:lnTo>
                          <a:pt x="58" y="1157"/>
                        </a:lnTo>
                        <a:lnTo>
                          <a:pt x="63" y="1149"/>
                        </a:lnTo>
                        <a:lnTo>
                          <a:pt x="58" y="1141"/>
                        </a:lnTo>
                        <a:lnTo>
                          <a:pt x="49" y="1125"/>
                        </a:lnTo>
                        <a:lnTo>
                          <a:pt x="30" y="1101"/>
                        </a:lnTo>
                        <a:lnTo>
                          <a:pt x="35" y="1077"/>
                        </a:lnTo>
                        <a:lnTo>
                          <a:pt x="19" y="1058"/>
                        </a:lnTo>
                        <a:lnTo>
                          <a:pt x="5" y="1046"/>
                        </a:lnTo>
                        <a:lnTo>
                          <a:pt x="14" y="1025"/>
                        </a:lnTo>
                        <a:lnTo>
                          <a:pt x="25" y="986"/>
                        </a:lnTo>
                        <a:lnTo>
                          <a:pt x="5" y="967"/>
                        </a:lnTo>
                        <a:lnTo>
                          <a:pt x="0" y="946"/>
                        </a:lnTo>
                        <a:lnTo>
                          <a:pt x="0" y="935"/>
                        </a:lnTo>
                        <a:lnTo>
                          <a:pt x="9" y="911"/>
                        </a:lnTo>
                        <a:lnTo>
                          <a:pt x="25" y="915"/>
                        </a:lnTo>
                        <a:lnTo>
                          <a:pt x="41" y="884"/>
                        </a:lnTo>
                        <a:lnTo>
                          <a:pt x="41" y="847"/>
                        </a:lnTo>
                        <a:lnTo>
                          <a:pt x="44" y="836"/>
                        </a:lnTo>
                        <a:lnTo>
                          <a:pt x="63" y="823"/>
                        </a:lnTo>
                        <a:lnTo>
                          <a:pt x="93" y="808"/>
                        </a:lnTo>
                        <a:lnTo>
                          <a:pt x="93" y="788"/>
                        </a:lnTo>
                        <a:lnTo>
                          <a:pt x="90" y="729"/>
                        </a:lnTo>
                        <a:lnTo>
                          <a:pt x="79" y="720"/>
                        </a:lnTo>
                        <a:lnTo>
                          <a:pt x="79" y="705"/>
                        </a:lnTo>
                        <a:lnTo>
                          <a:pt x="104" y="696"/>
                        </a:lnTo>
                        <a:lnTo>
                          <a:pt x="112" y="689"/>
                        </a:lnTo>
                        <a:lnTo>
                          <a:pt x="98" y="665"/>
                        </a:lnTo>
                        <a:lnTo>
                          <a:pt x="79" y="641"/>
                        </a:lnTo>
                        <a:lnTo>
                          <a:pt x="84" y="614"/>
                        </a:lnTo>
                        <a:lnTo>
                          <a:pt x="90" y="594"/>
                        </a:lnTo>
                        <a:lnTo>
                          <a:pt x="109" y="559"/>
                        </a:lnTo>
                        <a:lnTo>
                          <a:pt x="109" y="544"/>
                        </a:lnTo>
                        <a:lnTo>
                          <a:pt x="109" y="511"/>
                        </a:lnTo>
                        <a:lnTo>
                          <a:pt x="123" y="483"/>
                        </a:lnTo>
                        <a:lnTo>
                          <a:pt x="148" y="467"/>
                        </a:lnTo>
                        <a:lnTo>
                          <a:pt x="172" y="456"/>
                        </a:lnTo>
                        <a:lnTo>
                          <a:pt x="197" y="460"/>
                        </a:lnTo>
                        <a:lnTo>
                          <a:pt x="221" y="467"/>
                        </a:lnTo>
                        <a:lnTo>
                          <a:pt x="232" y="439"/>
                        </a:lnTo>
                        <a:lnTo>
                          <a:pt x="221" y="415"/>
                        </a:lnTo>
                        <a:lnTo>
                          <a:pt x="211" y="399"/>
                        </a:lnTo>
                        <a:lnTo>
                          <a:pt x="207" y="388"/>
                        </a:lnTo>
                        <a:lnTo>
                          <a:pt x="211" y="375"/>
                        </a:lnTo>
                        <a:lnTo>
                          <a:pt x="227" y="371"/>
                        </a:lnTo>
                        <a:lnTo>
                          <a:pt x="232" y="344"/>
                        </a:lnTo>
                        <a:lnTo>
                          <a:pt x="242" y="320"/>
                        </a:lnTo>
                        <a:lnTo>
                          <a:pt x="246" y="301"/>
                        </a:lnTo>
                        <a:lnTo>
                          <a:pt x="246" y="281"/>
                        </a:lnTo>
                        <a:lnTo>
                          <a:pt x="260" y="261"/>
                        </a:lnTo>
                        <a:lnTo>
                          <a:pt x="292" y="246"/>
                        </a:lnTo>
                        <a:lnTo>
                          <a:pt x="311" y="241"/>
                        </a:lnTo>
                        <a:lnTo>
                          <a:pt x="311" y="222"/>
                        </a:lnTo>
                        <a:lnTo>
                          <a:pt x="320" y="209"/>
                        </a:lnTo>
                        <a:lnTo>
                          <a:pt x="341" y="190"/>
                        </a:lnTo>
                        <a:lnTo>
                          <a:pt x="360" y="178"/>
                        </a:lnTo>
                        <a:lnTo>
                          <a:pt x="349" y="144"/>
                        </a:lnTo>
                        <a:lnTo>
                          <a:pt x="386" y="111"/>
                        </a:lnTo>
                        <a:lnTo>
                          <a:pt x="395" y="97"/>
                        </a:lnTo>
                        <a:lnTo>
                          <a:pt x="423" y="93"/>
                        </a:lnTo>
                        <a:lnTo>
                          <a:pt x="441" y="75"/>
                        </a:lnTo>
                        <a:lnTo>
                          <a:pt x="441" y="62"/>
                        </a:lnTo>
                        <a:lnTo>
                          <a:pt x="458" y="49"/>
                        </a:lnTo>
                        <a:lnTo>
                          <a:pt x="490" y="45"/>
                        </a:lnTo>
                        <a:lnTo>
                          <a:pt x="527" y="45"/>
                        </a:lnTo>
                        <a:lnTo>
                          <a:pt x="557" y="22"/>
                        </a:lnTo>
                        <a:lnTo>
                          <a:pt x="551" y="0"/>
                        </a:lnTo>
                      </a:path>
                    </a:pathLst>
                  </a:custGeom>
                  <a:solidFill>
                    <a:srgbClr val="DDDDDD"/>
                  </a:solidFill>
                  <a:ln w="11113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 dirty="0">
                      <a:latin typeface="Trebuchet MS" pitchFamily="34" charset="0"/>
                    </a:endParaRPr>
                  </a:p>
                </p:txBody>
              </p:sp>
            </p:grpSp>
          </p:grpSp>
          <p:sp>
            <p:nvSpPr>
              <p:cNvPr id="118" name="Freeform 69"/>
              <p:cNvSpPr>
                <a:spLocks/>
              </p:cNvSpPr>
              <p:nvPr/>
            </p:nvSpPr>
            <p:spPr bwMode="auto">
              <a:xfrm>
                <a:off x="1219" y="1447"/>
                <a:ext cx="1669" cy="1447"/>
              </a:xfrm>
              <a:custGeom>
                <a:avLst/>
                <a:gdLst>
                  <a:gd name="T0" fmla="*/ 56510 w 1345"/>
                  <a:gd name="T1" fmla="*/ 101296 h 1188"/>
                  <a:gd name="T2" fmla="*/ 64407 w 1345"/>
                  <a:gd name="T3" fmla="*/ 94967 h 1188"/>
                  <a:gd name="T4" fmla="*/ 62196 w 1345"/>
                  <a:gd name="T5" fmla="*/ 86394 h 1188"/>
                  <a:gd name="T6" fmla="*/ 63644 w 1345"/>
                  <a:gd name="T7" fmla="*/ 78925 h 1188"/>
                  <a:gd name="T8" fmla="*/ 67137 w 1345"/>
                  <a:gd name="T9" fmla="*/ 68661 h 1188"/>
                  <a:gd name="T10" fmla="*/ 76784 w 1345"/>
                  <a:gd name="T11" fmla="*/ 61752 h 1188"/>
                  <a:gd name="T12" fmla="*/ 82013 w 1345"/>
                  <a:gd name="T13" fmla="*/ 56209 h 1188"/>
                  <a:gd name="T14" fmla="*/ 85749 w 1345"/>
                  <a:gd name="T15" fmla="*/ 50566 h 1188"/>
                  <a:gd name="T16" fmla="*/ 96182 w 1345"/>
                  <a:gd name="T17" fmla="*/ 41410 h 1188"/>
                  <a:gd name="T18" fmla="*/ 101769 w 1345"/>
                  <a:gd name="T19" fmla="*/ 33998 h 1188"/>
                  <a:gd name="T20" fmla="*/ 114893 w 1345"/>
                  <a:gd name="T21" fmla="*/ 26612 h 1188"/>
                  <a:gd name="T22" fmla="*/ 125821 w 1345"/>
                  <a:gd name="T23" fmla="*/ 23956 h 1188"/>
                  <a:gd name="T24" fmla="*/ 132718 w 1345"/>
                  <a:gd name="T25" fmla="*/ 17334 h 1188"/>
                  <a:gd name="T26" fmla="*/ 149633 w 1345"/>
                  <a:gd name="T27" fmla="*/ 21028 h 1188"/>
                  <a:gd name="T28" fmla="*/ 158618 w 1345"/>
                  <a:gd name="T29" fmla="*/ 21999 h 1188"/>
                  <a:gd name="T30" fmla="*/ 163643 w 1345"/>
                  <a:gd name="T31" fmla="*/ 13279 h 1188"/>
                  <a:gd name="T32" fmla="*/ 177637 w 1345"/>
                  <a:gd name="T33" fmla="*/ 12481 h 1188"/>
                  <a:gd name="T34" fmla="*/ 182594 w 1345"/>
                  <a:gd name="T35" fmla="*/ 15822 h 1188"/>
                  <a:gd name="T36" fmla="*/ 186702 w 1345"/>
                  <a:gd name="T37" fmla="*/ 11509 h 1188"/>
                  <a:gd name="T38" fmla="*/ 191930 w 1345"/>
                  <a:gd name="T39" fmla="*/ 6369 h 1188"/>
                  <a:gd name="T40" fmla="*/ 182594 w 1345"/>
                  <a:gd name="T41" fmla="*/ 1808 h 1188"/>
                  <a:gd name="T42" fmla="*/ 174215 w 1345"/>
                  <a:gd name="T43" fmla="*/ 2202 h 1188"/>
                  <a:gd name="T44" fmla="*/ 169474 w 1345"/>
                  <a:gd name="T45" fmla="*/ 1808 h 1188"/>
                  <a:gd name="T46" fmla="*/ 162401 w 1345"/>
                  <a:gd name="T47" fmla="*/ 4329 h 1188"/>
                  <a:gd name="T48" fmla="*/ 159400 w 1345"/>
                  <a:gd name="T49" fmla="*/ 2999 h 1188"/>
                  <a:gd name="T50" fmla="*/ 148675 w 1345"/>
                  <a:gd name="T51" fmla="*/ 9554 h 1188"/>
                  <a:gd name="T52" fmla="*/ 138372 w 1345"/>
                  <a:gd name="T53" fmla="*/ 11509 h 1188"/>
                  <a:gd name="T54" fmla="*/ 127007 w 1345"/>
                  <a:gd name="T55" fmla="*/ 13279 h 1188"/>
                  <a:gd name="T56" fmla="*/ 113578 w 1345"/>
                  <a:gd name="T57" fmla="*/ 14727 h 1188"/>
                  <a:gd name="T58" fmla="*/ 112188 w 1345"/>
                  <a:gd name="T59" fmla="*/ 20409 h 1188"/>
                  <a:gd name="T60" fmla="*/ 110731 w 1345"/>
                  <a:gd name="T61" fmla="*/ 25040 h 1188"/>
                  <a:gd name="T62" fmla="*/ 99766 w 1345"/>
                  <a:gd name="T63" fmla="*/ 26251 h 1188"/>
                  <a:gd name="T64" fmla="*/ 96182 w 1345"/>
                  <a:gd name="T65" fmla="*/ 30320 h 1188"/>
                  <a:gd name="T66" fmla="*/ 87751 w 1345"/>
                  <a:gd name="T67" fmla="*/ 36081 h 1188"/>
                  <a:gd name="T68" fmla="*/ 79119 w 1345"/>
                  <a:gd name="T69" fmla="*/ 43553 h 1188"/>
                  <a:gd name="T70" fmla="*/ 72157 w 1345"/>
                  <a:gd name="T71" fmla="*/ 50993 h 1188"/>
                  <a:gd name="T72" fmla="*/ 67884 w 1345"/>
                  <a:gd name="T73" fmla="*/ 55580 h 1188"/>
                  <a:gd name="T74" fmla="*/ 54177 w 1345"/>
                  <a:gd name="T75" fmla="*/ 61752 h 1188"/>
                  <a:gd name="T76" fmla="*/ 62196 w 1345"/>
                  <a:gd name="T77" fmla="*/ 62440 h 1188"/>
                  <a:gd name="T78" fmla="*/ 50337 w 1345"/>
                  <a:gd name="T79" fmla="*/ 63683 h 1188"/>
                  <a:gd name="T80" fmla="*/ 38947 w 1345"/>
                  <a:gd name="T81" fmla="*/ 67346 h 1188"/>
                  <a:gd name="T82" fmla="*/ 29575 w 1345"/>
                  <a:gd name="T83" fmla="*/ 67697 h 1188"/>
                  <a:gd name="T84" fmla="*/ 21556 w 1345"/>
                  <a:gd name="T85" fmla="*/ 70374 h 1188"/>
                  <a:gd name="T86" fmla="*/ 16594 w 1345"/>
                  <a:gd name="T87" fmla="*/ 73184 h 1188"/>
                  <a:gd name="T88" fmla="*/ 6861 w 1345"/>
                  <a:gd name="T89" fmla="*/ 76642 h 1188"/>
                  <a:gd name="T90" fmla="*/ 4022 w 1345"/>
                  <a:gd name="T91" fmla="*/ 88893 h 1188"/>
                  <a:gd name="T92" fmla="*/ 8159 w 1345"/>
                  <a:gd name="T93" fmla="*/ 91660 h 1188"/>
                  <a:gd name="T94" fmla="*/ 4022 w 1345"/>
                  <a:gd name="T95" fmla="*/ 96975 h 1188"/>
                  <a:gd name="T96" fmla="*/ 6301 w 1345"/>
                  <a:gd name="T97" fmla="*/ 100139 h 1188"/>
                  <a:gd name="T98" fmla="*/ 0 w 1345"/>
                  <a:gd name="T99" fmla="*/ 102823 h 1188"/>
                  <a:gd name="T100" fmla="*/ 16268 w 1345"/>
                  <a:gd name="T101" fmla="*/ 110827 h 1188"/>
                  <a:gd name="T102" fmla="*/ 39875 w 1345"/>
                  <a:gd name="T103" fmla="*/ 101786 h 1188"/>
                  <a:gd name="T104" fmla="*/ 48542 w 1345"/>
                  <a:gd name="T105" fmla="*/ 96642 h 1188"/>
                  <a:gd name="T106" fmla="*/ 50337 w 1345"/>
                  <a:gd name="T107" fmla="*/ 104436 h 11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45"/>
                  <a:gd name="T163" fmla="*/ 0 h 1188"/>
                  <a:gd name="T164" fmla="*/ 1345 w 1345"/>
                  <a:gd name="T165" fmla="*/ 1188 h 11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45" h="1188">
                    <a:moveTo>
                      <a:pt x="362" y="1119"/>
                    </a:moveTo>
                    <a:lnTo>
                      <a:pt x="365" y="1116"/>
                    </a:lnTo>
                    <a:lnTo>
                      <a:pt x="379" y="1113"/>
                    </a:lnTo>
                    <a:lnTo>
                      <a:pt x="390" y="1100"/>
                    </a:lnTo>
                    <a:lnTo>
                      <a:pt x="395" y="1085"/>
                    </a:lnTo>
                    <a:lnTo>
                      <a:pt x="401" y="1076"/>
                    </a:lnTo>
                    <a:lnTo>
                      <a:pt x="395" y="1054"/>
                    </a:lnTo>
                    <a:lnTo>
                      <a:pt x="401" y="1037"/>
                    </a:lnTo>
                    <a:lnTo>
                      <a:pt x="415" y="1030"/>
                    </a:lnTo>
                    <a:lnTo>
                      <a:pt x="450" y="1018"/>
                    </a:lnTo>
                    <a:lnTo>
                      <a:pt x="455" y="1006"/>
                    </a:lnTo>
                    <a:lnTo>
                      <a:pt x="450" y="965"/>
                    </a:lnTo>
                    <a:lnTo>
                      <a:pt x="444" y="958"/>
                    </a:lnTo>
                    <a:lnTo>
                      <a:pt x="444" y="935"/>
                    </a:lnTo>
                    <a:lnTo>
                      <a:pt x="434" y="925"/>
                    </a:lnTo>
                    <a:lnTo>
                      <a:pt x="439" y="907"/>
                    </a:lnTo>
                    <a:lnTo>
                      <a:pt x="450" y="907"/>
                    </a:lnTo>
                    <a:lnTo>
                      <a:pt x="474" y="894"/>
                    </a:lnTo>
                    <a:lnTo>
                      <a:pt x="455" y="859"/>
                    </a:lnTo>
                    <a:lnTo>
                      <a:pt x="444" y="846"/>
                    </a:lnTo>
                    <a:lnTo>
                      <a:pt x="444" y="843"/>
                    </a:lnTo>
                    <a:lnTo>
                      <a:pt x="444" y="812"/>
                    </a:lnTo>
                    <a:lnTo>
                      <a:pt x="460" y="788"/>
                    </a:lnTo>
                    <a:lnTo>
                      <a:pt x="464" y="764"/>
                    </a:lnTo>
                    <a:lnTo>
                      <a:pt x="469" y="736"/>
                    </a:lnTo>
                    <a:lnTo>
                      <a:pt x="464" y="713"/>
                    </a:lnTo>
                    <a:lnTo>
                      <a:pt x="474" y="696"/>
                    </a:lnTo>
                    <a:lnTo>
                      <a:pt x="480" y="685"/>
                    </a:lnTo>
                    <a:lnTo>
                      <a:pt x="509" y="669"/>
                    </a:lnTo>
                    <a:lnTo>
                      <a:pt x="537" y="661"/>
                    </a:lnTo>
                    <a:lnTo>
                      <a:pt x="564" y="669"/>
                    </a:lnTo>
                    <a:lnTo>
                      <a:pt x="573" y="674"/>
                    </a:lnTo>
                    <a:lnTo>
                      <a:pt x="587" y="657"/>
                    </a:lnTo>
                    <a:lnTo>
                      <a:pt x="587" y="638"/>
                    </a:lnTo>
                    <a:lnTo>
                      <a:pt x="573" y="602"/>
                    </a:lnTo>
                    <a:lnTo>
                      <a:pt x="567" y="586"/>
                    </a:lnTo>
                    <a:lnTo>
                      <a:pt x="573" y="578"/>
                    </a:lnTo>
                    <a:lnTo>
                      <a:pt x="581" y="578"/>
                    </a:lnTo>
                    <a:lnTo>
                      <a:pt x="594" y="566"/>
                    </a:lnTo>
                    <a:lnTo>
                      <a:pt x="599" y="542"/>
                    </a:lnTo>
                    <a:lnTo>
                      <a:pt x="602" y="510"/>
                    </a:lnTo>
                    <a:lnTo>
                      <a:pt x="608" y="479"/>
                    </a:lnTo>
                    <a:lnTo>
                      <a:pt x="622" y="466"/>
                    </a:lnTo>
                    <a:lnTo>
                      <a:pt x="652" y="452"/>
                    </a:lnTo>
                    <a:lnTo>
                      <a:pt x="671" y="443"/>
                    </a:lnTo>
                    <a:lnTo>
                      <a:pt x="676" y="419"/>
                    </a:lnTo>
                    <a:lnTo>
                      <a:pt x="687" y="404"/>
                    </a:lnTo>
                    <a:lnTo>
                      <a:pt x="711" y="387"/>
                    </a:lnTo>
                    <a:lnTo>
                      <a:pt x="716" y="376"/>
                    </a:lnTo>
                    <a:lnTo>
                      <a:pt x="711" y="364"/>
                    </a:lnTo>
                    <a:lnTo>
                      <a:pt x="711" y="347"/>
                    </a:lnTo>
                    <a:lnTo>
                      <a:pt x="730" y="336"/>
                    </a:lnTo>
                    <a:lnTo>
                      <a:pt x="755" y="301"/>
                    </a:lnTo>
                    <a:lnTo>
                      <a:pt x="774" y="304"/>
                    </a:lnTo>
                    <a:lnTo>
                      <a:pt x="802" y="285"/>
                    </a:lnTo>
                    <a:lnTo>
                      <a:pt x="799" y="268"/>
                    </a:lnTo>
                    <a:lnTo>
                      <a:pt x="818" y="253"/>
                    </a:lnTo>
                    <a:lnTo>
                      <a:pt x="829" y="257"/>
                    </a:lnTo>
                    <a:lnTo>
                      <a:pt x="848" y="253"/>
                    </a:lnTo>
                    <a:lnTo>
                      <a:pt x="878" y="257"/>
                    </a:lnTo>
                    <a:lnTo>
                      <a:pt x="917" y="229"/>
                    </a:lnTo>
                    <a:lnTo>
                      <a:pt x="911" y="213"/>
                    </a:lnTo>
                    <a:lnTo>
                      <a:pt x="917" y="205"/>
                    </a:lnTo>
                    <a:lnTo>
                      <a:pt x="906" y="201"/>
                    </a:lnTo>
                    <a:lnTo>
                      <a:pt x="927" y="186"/>
                    </a:lnTo>
                    <a:lnTo>
                      <a:pt x="955" y="184"/>
                    </a:lnTo>
                    <a:lnTo>
                      <a:pt x="976" y="205"/>
                    </a:lnTo>
                    <a:lnTo>
                      <a:pt x="1010" y="236"/>
                    </a:lnTo>
                    <a:lnTo>
                      <a:pt x="1025" y="236"/>
                    </a:lnTo>
                    <a:lnTo>
                      <a:pt x="1045" y="225"/>
                    </a:lnTo>
                    <a:lnTo>
                      <a:pt x="1059" y="222"/>
                    </a:lnTo>
                    <a:lnTo>
                      <a:pt x="1069" y="225"/>
                    </a:lnTo>
                    <a:lnTo>
                      <a:pt x="1085" y="236"/>
                    </a:lnTo>
                    <a:lnTo>
                      <a:pt x="1103" y="240"/>
                    </a:lnTo>
                    <a:lnTo>
                      <a:pt x="1108" y="236"/>
                    </a:lnTo>
                    <a:lnTo>
                      <a:pt x="1118" y="222"/>
                    </a:lnTo>
                    <a:lnTo>
                      <a:pt x="1124" y="213"/>
                    </a:lnTo>
                    <a:lnTo>
                      <a:pt x="1143" y="186"/>
                    </a:lnTo>
                    <a:lnTo>
                      <a:pt x="1148" y="184"/>
                    </a:lnTo>
                    <a:lnTo>
                      <a:pt x="1143" y="143"/>
                    </a:lnTo>
                    <a:lnTo>
                      <a:pt x="1168" y="123"/>
                    </a:lnTo>
                    <a:lnTo>
                      <a:pt x="1178" y="127"/>
                    </a:lnTo>
                    <a:lnTo>
                      <a:pt x="1206" y="103"/>
                    </a:lnTo>
                    <a:lnTo>
                      <a:pt x="1232" y="127"/>
                    </a:lnTo>
                    <a:lnTo>
                      <a:pt x="1241" y="134"/>
                    </a:lnTo>
                    <a:lnTo>
                      <a:pt x="1255" y="130"/>
                    </a:lnTo>
                    <a:lnTo>
                      <a:pt x="1266" y="143"/>
                    </a:lnTo>
                    <a:lnTo>
                      <a:pt x="1266" y="151"/>
                    </a:lnTo>
                    <a:lnTo>
                      <a:pt x="1276" y="158"/>
                    </a:lnTo>
                    <a:lnTo>
                      <a:pt x="1276" y="169"/>
                    </a:lnTo>
                    <a:lnTo>
                      <a:pt x="1290" y="155"/>
                    </a:lnTo>
                    <a:lnTo>
                      <a:pt x="1317" y="140"/>
                    </a:lnTo>
                    <a:lnTo>
                      <a:pt x="1331" y="114"/>
                    </a:lnTo>
                    <a:lnTo>
                      <a:pt x="1320" y="112"/>
                    </a:lnTo>
                    <a:lnTo>
                      <a:pt x="1304" y="123"/>
                    </a:lnTo>
                    <a:lnTo>
                      <a:pt x="1301" y="103"/>
                    </a:lnTo>
                    <a:lnTo>
                      <a:pt x="1290" y="99"/>
                    </a:lnTo>
                    <a:lnTo>
                      <a:pt x="1287" y="88"/>
                    </a:lnTo>
                    <a:lnTo>
                      <a:pt x="1326" y="64"/>
                    </a:lnTo>
                    <a:lnTo>
                      <a:pt x="1340" y="68"/>
                    </a:lnTo>
                    <a:lnTo>
                      <a:pt x="1345" y="51"/>
                    </a:lnTo>
                    <a:lnTo>
                      <a:pt x="1336" y="47"/>
                    </a:lnTo>
                    <a:lnTo>
                      <a:pt x="1310" y="40"/>
                    </a:lnTo>
                    <a:lnTo>
                      <a:pt x="1296" y="35"/>
                    </a:lnTo>
                    <a:lnTo>
                      <a:pt x="1276" y="20"/>
                    </a:lnTo>
                    <a:lnTo>
                      <a:pt x="1255" y="16"/>
                    </a:lnTo>
                    <a:lnTo>
                      <a:pt x="1236" y="32"/>
                    </a:lnTo>
                    <a:lnTo>
                      <a:pt x="1227" y="44"/>
                    </a:lnTo>
                    <a:lnTo>
                      <a:pt x="1206" y="32"/>
                    </a:lnTo>
                    <a:lnTo>
                      <a:pt x="1217" y="24"/>
                    </a:lnTo>
                    <a:lnTo>
                      <a:pt x="1222" y="4"/>
                    </a:lnTo>
                    <a:lnTo>
                      <a:pt x="1217" y="0"/>
                    </a:lnTo>
                    <a:lnTo>
                      <a:pt x="1192" y="0"/>
                    </a:lnTo>
                    <a:lnTo>
                      <a:pt x="1187" y="7"/>
                    </a:lnTo>
                    <a:lnTo>
                      <a:pt x="1183" y="20"/>
                    </a:lnTo>
                    <a:lnTo>
                      <a:pt x="1187" y="32"/>
                    </a:lnTo>
                    <a:lnTo>
                      <a:pt x="1168" y="47"/>
                    </a:lnTo>
                    <a:lnTo>
                      <a:pt x="1152" y="24"/>
                    </a:lnTo>
                    <a:lnTo>
                      <a:pt x="1138" y="28"/>
                    </a:lnTo>
                    <a:lnTo>
                      <a:pt x="1134" y="47"/>
                    </a:lnTo>
                    <a:lnTo>
                      <a:pt x="1124" y="75"/>
                    </a:lnTo>
                    <a:lnTo>
                      <a:pt x="1099" y="95"/>
                    </a:lnTo>
                    <a:lnTo>
                      <a:pt x="1085" y="72"/>
                    </a:lnTo>
                    <a:lnTo>
                      <a:pt x="1108" y="55"/>
                    </a:lnTo>
                    <a:lnTo>
                      <a:pt x="1113" y="32"/>
                    </a:lnTo>
                    <a:lnTo>
                      <a:pt x="1099" y="32"/>
                    </a:lnTo>
                    <a:lnTo>
                      <a:pt x="1075" y="32"/>
                    </a:lnTo>
                    <a:lnTo>
                      <a:pt x="1053" y="55"/>
                    </a:lnTo>
                    <a:lnTo>
                      <a:pt x="1031" y="88"/>
                    </a:lnTo>
                    <a:lnTo>
                      <a:pt x="1039" y="103"/>
                    </a:lnTo>
                    <a:lnTo>
                      <a:pt x="1025" y="112"/>
                    </a:lnTo>
                    <a:lnTo>
                      <a:pt x="1004" y="99"/>
                    </a:lnTo>
                    <a:lnTo>
                      <a:pt x="985" y="107"/>
                    </a:lnTo>
                    <a:lnTo>
                      <a:pt x="990" y="123"/>
                    </a:lnTo>
                    <a:lnTo>
                      <a:pt x="966" y="123"/>
                    </a:lnTo>
                    <a:lnTo>
                      <a:pt x="950" y="127"/>
                    </a:lnTo>
                    <a:lnTo>
                      <a:pt x="932" y="147"/>
                    </a:lnTo>
                    <a:lnTo>
                      <a:pt x="906" y="143"/>
                    </a:lnTo>
                    <a:lnTo>
                      <a:pt x="906" y="155"/>
                    </a:lnTo>
                    <a:lnTo>
                      <a:pt x="887" y="143"/>
                    </a:lnTo>
                    <a:lnTo>
                      <a:pt x="862" y="151"/>
                    </a:lnTo>
                    <a:lnTo>
                      <a:pt x="857" y="167"/>
                    </a:lnTo>
                    <a:lnTo>
                      <a:pt x="838" y="169"/>
                    </a:lnTo>
                    <a:lnTo>
                      <a:pt x="824" y="155"/>
                    </a:lnTo>
                    <a:lnTo>
                      <a:pt x="794" y="158"/>
                    </a:lnTo>
                    <a:lnTo>
                      <a:pt x="764" y="167"/>
                    </a:lnTo>
                    <a:lnTo>
                      <a:pt x="764" y="191"/>
                    </a:lnTo>
                    <a:lnTo>
                      <a:pt x="783" y="195"/>
                    </a:lnTo>
                    <a:lnTo>
                      <a:pt x="783" y="201"/>
                    </a:lnTo>
                    <a:lnTo>
                      <a:pt x="783" y="218"/>
                    </a:lnTo>
                    <a:lnTo>
                      <a:pt x="767" y="213"/>
                    </a:lnTo>
                    <a:lnTo>
                      <a:pt x="750" y="222"/>
                    </a:lnTo>
                    <a:lnTo>
                      <a:pt x="755" y="236"/>
                    </a:lnTo>
                    <a:lnTo>
                      <a:pt x="774" y="250"/>
                    </a:lnTo>
                    <a:lnTo>
                      <a:pt x="774" y="268"/>
                    </a:lnTo>
                    <a:lnTo>
                      <a:pt x="755" y="261"/>
                    </a:lnTo>
                    <a:lnTo>
                      <a:pt x="741" y="264"/>
                    </a:lnTo>
                    <a:lnTo>
                      <a:pt x="741" y="281"/>
                    </a:lnTo>
                    <a:lnTo>
                      <a:pt x="716" y="281"/>
                    </a:lnTo>
                    <a:lnTo>
                      <a:pt x="697" y="281"/>
                    </a:lnTo>
                    <a:lnTo>
                      <a:pt x="692" y="292"/>
                    </a:lnTo>
                    <a:lnTo>
                      <a:pt x="687" y="301"/>
                    </a:lnTo>
                    <a:lnTo>
                      <a:pt x="671" y="304"/>
                    </a:lnTo>
                    <a:lnTo>
                      <a:pt x="666" y="312"/>
                    </a:lnTo>
                    <a:lnTo>
                      <a:pt x="671" y="325"/>
                    </a:lnTo>
                    <a:lnTo>
                      <a:pt x="643" y="332"/>
                    </a:lnTo>
                    <a:lnTo>
                      <a:pt x="662" y="347"/>
                    </a:lnTo>
                    <a:lnTo>
                      <a:pt x="666" y="356"/>
                    </a:lnTo>
                    <a:lnTo>
                      <a:pt x="648" y="369"/>
                    </a:lnTo>
                    <a:lnTo>
                      <a:pt x="613" y="387"/>
                    </a:lnTo>
                    <a:lnTo>
                      <a:pt x="587" y="404"/>
                    </a:lnTo>
                    <a:lnTo>
                      <a:pt x="573" y="427"/>
                    </a:lnTo>
                    <a:lnTo>
                      <a:pt x="548" y="443"/>
                    </a:lnTo>
                    <a:lnTo>
                      <a:pt x="548" y="455"/>
                    </a:lnTo>
                    <a:lnTo>
                      <a:pt x="553" y="466"/>
                    </a:lnTo>
                    <a:lnTo>
                      <a:pt x="532" y="479"/>
                    </a:lnTo>
                    <a:lnTo>
                      <a:pt x="537" y="494"/>
                    </a:lnTo>
                    <a:lnTo>
                      <a:pt x="518" y="523"/>
                    </a:lnTo>
                    <a:lnTo>
                      <a:pt x="504" y="527"/>
                    </a:lnTo>
                    <a:lnTo>
                      <a:pt x="504" y="547"/>
                    </a:lnTo>
                    <a:lnTo>
                      <a:pt x="515" y="559"/>
                    </a:lnTo>
                    <a:lnTo>
                      <a:pt x="499" y="571"/>
                    </a:lnTo>
                    <a:lnTo>
                      <a:pt x="488" y="562"/>
                    </a:lnTo>
                    <a:lnTo>
                      <a:pt x="469" y="571"/>
                    </a:lnTo>
                    <a:lnTo>
                      <a:pt x="474" y="595"/>
                    </a:lnTo>
                    <a:lnTo>
                      <a:pt x="455" y="602"/>
                    </a:lnTo>
                    <a:lnTo>
                      <a:pt x="425" y="606"/>
                    </a:lnTo>
                    <a:lnTo>
                      <a:pt x="406" y="626"/>
                    </a:lnTo>
                    <a:lnTo>
                      <a:pt x="401" y="645"/>
                    </a:lnTo>
                    <a:lnTo>
                      <a:pt x="379" y="661"/>
                    </a:lnTo>
                    <a:lnTo>
                      <a:pt x="379" y="674"/>
                    </a:lnTo>
                    <a:lnTo>
                      <a:pt x="406" y="657"/>
                    </a:lnTo>
                    <a:lnTo>
                      <a:pt x="434" y="641"/>
                    </a:lnTo>
                    <a:lnTo>
                      <a:pt x="444" y="645"/>
                    </a:lnTo>
                    <a:lnTo>
                      <a:pt x="434" y="669"/>
                    </a:lnTo>
                    <a:lnTo>
                      <a:pt x="411" y="682"/>
                    </a:lnTo>
                    <a:lnTo>
                      <a:pt x="385" y="678"/>
                    </a:lnTo>
                    <a:lnTo>
                      <a:pt x="390" y="693"/>
                    </a:lnTo>
                    <a:lnTo>
                      <a:pt x="357" y="705"/>
                    </a:lnTo>
                    <a:lnTo>
                      <a:pt x="351" y="682"/>
                    </a:lnTo>
                    <a:lnTo>
                      <a:pt x="336" y="674"/>
                    </a:lnTo>
                    <a:lnTo>
                      <a:pt x="316" y="696"/>
                    </a:lnTo>
                    <a:lnTo>
                      <a:pt x="297" y="696"/>
                    </a:lnTo>
                    <a:lnTo>
                      <a:pt x="276" y="701"/>
                    </a:lnTo>
                    <a:lnTo>
                      <a:pt x="272" y="722"/>
                    </a:lnTo>
                    <a:lnTo>
                      <a:pt x="262" y="725"/>
                    </a:lnTo>
                    <a:lnTo>
                      <a:pt x="262" y="736"/>
                    </a:lnTo>
                    <a:lnTo>
                      <a:pt x="250" y="732"/>
                    </a:lnTo>
                    <a:lnTo>
                      <a:pt x="232" y="722"/>
                    </a:lnTo>
                    <a:lnTo>
                      <a:pt x="206" y="725"/>
                    </a:lnTo>
                    <a:lnTo>
                      <a:pt x="206" y="736"/>
                    </a:lnTo>
                    <a:lnTo>
                      <a:pt x="209" y="747"/>
                    </a:lnTo>
                    <a:lnTo>
                      <a:pt x="199" y="750"/>
                    </a:lnTo>
                    <a:lnTo>
                      <a:pt x="174" y="740"/>
                    </a:lnTo>
                    <a:lnTo>
                      <a:pt x="151" y="754"/>
                    </a:lnTo>
                    <a:lnTo>
                      <a:pt x="157" y="767"/>
                    </a:lnTo>
                    <a:lnTo>
                      <a:pt x="155" y="775"/>
                    </a:lnTo>
                    <a:lnTo>
                      <a:pt x="132" y="767"/>
                    </a:lnTo>
                    <a:lnTo>
                      <a:pt x="125" y="777"/>
                    </a:lnTo>
                    <a:lnTo>
                      <a:pt x="116" y="784"/>
                    </a:lnTo>
                    <a:lnTo>
                      <a:pt x="90" y="780"/>
                    </a:lnTo>
                    <a:lnTo>
                      <a:pt x="76" y="782"/>
                    </a:lnTo>
                    <a:lnTo>
                      <a:pt x="72" y="798"/>
                    </a:lnTo>
                    <a:lnTo>
                      <a:pt x="62" y="802"/>
                    </a:lnTo>
                    <a:lnTo>
                      <a:pt x="48" y="821"/>
                    </a:lnTo>
                    <a:lnTo>
                      <a:pt x="51" y="843"/>
                    </a:lnTo>
                    <a:lnTo>
                      <a:pt x="44" y="874"/>
                    </a:lnTo>
                    <a:lnTo>
                      <a:pt x="39" y="907"/>
                    </a:lnTo>
                    <a:lnTo>
                      <a:pt x="34" y="936"/>
                    </a:lnTo>
                    <a:lnTo>
                      <a:pt x="28" y="952"/>
                    </a:lnTo>
                    <a:lnTo>
                      <a:pt x="41" y="965"/>
                    </a:lnTo>
                    <a:lnTo>
                      <a:pt x="62" y="953"/>
                    </a:lnTo>
                    <a:lnTo>
                      <a:pt x="78" y="960"/>
                    </a:lnTo>
                    <a:lnTo>
                      <a:pt x="78" y="972"/>
                    </a:lnTo>
                    <a:lnTo>
                      <a:pt x="57" y="982"/>
                    </a:lnTo>
                    <a:lnTo>
                      <a:pt x="53" y="1001"/>
                    </a:lnTo>
                    <a:lnTo>
                      <a:pt x="48" y="1011"/>
                    </a:lnTo>
                    <a:lnTo>
                      <a:pt x="27" y="1010"/>
                    </a:lnTo>
                    <a:lnTo>
                      <a:pt x="18" y="1032"/>
                    </a:lnTo>
                    <a:lnTo>
                      <a:pt x="28" y="1039"/>
                    </a:lnTo>
                    <a:lnTo>
                      <a:pt x="48" y="1035"/>
                    </a:lnTo>
                    <a:lnTo>
                      <a:pt x="58" y="1045"/>
                    </a:lnTo>
                    <a:lnTo>
                      <a:pt x="60" y="1051"/>
                    </a:lnTo>
                    <a:lnTo>
                      <a:pt x="44" y="1059"/>
                    </a:lnTo>
                    <a:lnTo>
                      <a:pt x="44" y="1073"/>
                    </a:lnTo>
                    <a:lnTo>
                      <a:pt x="27" y="1076"/>
                    </a:lnTo>
                    <a:lnTo>
                      <a:pt x="13" y="1069"/>
                    </a:lnTo>
                    <a:lnTo>
                      <a:pt x="16" y="1089"/>
                    </a:lnTo>
                    <a:lnTo>
                      <a:pt x="13" y="1102"/>
                    </a:lnTo>
                    <a:lnTo>
                      <a:pt x="0" y="1102"/>
                    </a:lnTo>
                    <a:lnTo>
                      <a:pt x="30" y="1127"/>
                    </a:lnTo>
                    <a:lnTo>
                      <a:pt x="44" y="1141"/>
                    </a:lnTo>
                    <a:lnTo>
                      <a:pt x="53" y="1160"/>
                    </a:lnTo>
                    <a:lnTo>
                      <a:pt x="83" y="1174"/>
                    </a:lnTo>
                    <a:lnTo>
                      <a:pt x="114" y="1188"/>
                    </a:lnTo>
                    <a:lnTo>
                      <a:pt x="144" y="1188"/>
                    </a:lnTo>
                    <a:lnTo>
                      <a:pt x="188" y="1164"/>
                    </a:lnTo>
                    <a:lnTo>
                      <a:pt x="232" y="1138"/>
                    </a:lnTo>
                    <a:lnTo>
                      <a:pt x="272" y="1095"/>
                    </a:lnTo>
                    <a:lnTo>
                      <a:pt x="279" y="1090"/>
                    </a:lnTo>
                    <a:lnTo>
                      <a:pt x="290" y="1104"/>
                    </a:lnTo>
                    <a:lnTo>
                      <a:pt x="309" y="1095"/>
                    </a:lnTo>
                    <a:lnTo>
                      <a:pt x="316" y="1079"/>
                    </a:lnTo>
                    <a:lnTo>
                      <a:pt x="318" y="1059"/>
                    </a:lnTo>
                    <a:lnTo>
                      <a:pt x="339" y="1035"/>
                    </a:lnTo>
                    <a:lnTo>
                      <a:pt x="330" y="1062"/>
                    </a:lnTo>
                    <a:lnTo>
                      <a:pt x="341" y="1066"/>
                    </a:lnTo>
                    <a:lnTo>
                      <a:pt x="336" y="1079"/>
                    </a:lnTo>
                    <a:lnTo>
                      <a:pt x="341" y="1100"/>
                    </a:lnTo>
                    <a:lnTo>
                      <a:pt x="351" y="1119"/>
                    </a:lnTo>
                    <a:lnTo>
                      <a:pt x="362" y="1113"/>
                    </a:lnTo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119" name="Freeform 70"/>
              <p:cNvSpPr>
                <a:spLocks/>
              </p:cNvSpPr>
              <p:nvPr/>
            </p:nvSpPr>
            <p:spPr bwMode="auto">
              <a:xfrm>
                <a:off x="2057" y="1701"/>
                <a:ext cx="49" cy="49"/>
              </a:xfrm>
              <a:custGeom>
                <a:avLst/>
                <a:gdLst>
                  <a:gd name="T0" fmla="*/ 2523 w 41"/>
                  <a:gd name="T1" fmla="*/ 226 h 42"/>
                  <a:gd name="T2" fmla="*/ 2225 w 41"/>
                  <a:gd name="T3" fmla="*/ 489 h 42"/>
                  <a:gd name="T4" fmla="*/ 2523 w 41"/>
                  <a:gd name="T5" fmla="*/ 1223 h 42"/>
                  <a:gd name="T6" fmla="*/ 790 w 41"/>
                  <a:gd name="T7" fmla="*/ 1437 h 42"/>
                  <a:gd name="T8" fmla="*/ 0 w 41"/>
                  <a:gd name="T9" fmla="*/ 1077 h 42"/>
                  <a:gd name="T10" fmla="*/ 0 w 41"/>
                  <a:gd name="T11" fmla="*/ 489 h 42"/>
                  <a:gd name="T12" fmla="*/ 553 w 41"/>
                  <a:gd name="T13" fmla="*/ 0 h 42"/>
                  <a:gd name="T14" fmla="*/ 2523 w 41"/>
                  <a:gd name="T15" fmla="*/ 226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42"/>
                  <a:gd name="T26" fmla="*/ 41 w 41"/>
                  <a:gd name="T27" fmla="*/ 42 h 4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42">
                    <a:moveTo>
                      <a:pt x="41" y="7"/>
                    </a:moveTo>
                    <a:lnTo>
                      <a:pt x="37" y="15"/>
                    </a:lnTo>
                    <a:lnTo>
                      <a:pt x="41" y="35"/>
                    </a:lnTo>
                    <a:lnTo>
                      <a:pt x="13" y="42"/>
                    </a:lnTo>
                    <a:lnTo>
                      <a:pt x="0" y="32"/>
                    </a:lnTo>
                    <a:lnTo>
                      <a:pt x="0" y="15"/>
                    </a:lnTo>
                    <a:lnTo>
                      <a:pt x="9" y="0"/>
                    </a:ln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120" name="Freeform 71"/>
              <p:cNvSpPr>
                <a:spLocks/>
              </p:cNvSpPr>
              <p:nvPr/>
            </p:nvSpPr>
            <p:spPr bwMode="auto">
              <a:xfrm>
                <a:off x="1979" y="1735"/>
                <a:ext cx="45" cy="25"/>
              </a:xfrm>
              <a:custGeom>
                <a:avLst/>
                <a:gdLst>
                  <a:gd name="T0" fmla="*/ 2854 w 37"/>
                  <a:gd name="T1" fmla="*/ 0 h 22"/>
                  <a:gd name="T2" fmla="*/ 3347 w 37"/>
                  <a:gd name="T3" fmla="*/ 319 h 22"/>
                  <a:gd name="T4" fmla="*/ 777 w 37"/>
                  <a:gd name="T5" fmla="*/ 412 h 22"/>
                  <a:gd name="T6" fmla="*/ 0 w 37"/>
                  <a:gd name="T7" fmla="*/ 130 h 22"/>
                  <a:gd name="T8" fmla="*/ 2854 w 37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2"/>
                  <a:gd name="T17" fmla="*/ 37 w 3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2">
                    <a:moveTo>
                      <a:pt x="32" y="0"/>
                    </a:moveTo>
                    <a:lnTo>
                      <a:pt x="37" y="17"/>
                    </a:lnTo>
                    <a:lnTo>
                      <a:pt x="9" y="22"/>
                    </a:lnTo>
                    <a:lnTo>
                      <a:pt x="0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121" name="Freeform 72"/>
              <p:cNvSpPr>
                <a:spLocks/>
              </p:cNvSpPr>
              <p:nvPr/>
            </p:nvSpPr>
            <p:spPr bwMode="auto">
              <a:xfrm>
                <a:off x="1995" y="1679"/>
                <a:ext cx="53" cy="33"/>
              </a:xfrm>
              <a:custGeom>
                <a:avLst/>
                <a:gdLst>
                  <a:gd name="T0" fmla="*/ 0 w 44"/>
                  <a:gd name="T1" fmla="*/ 364 h 29"/>
                  <a:gd name="T2" fmla="*/ 2369 w 44"/>
                  <a:gd name="T3" fmla="*/ 576 h 29"/>
                  <a:gd name="T4" fmla="*/ 3185 w 44"/>
                  <a:gd name="T5" fmla="*/ 130 h 29"/>
                  <a:gd name="T6" fmla="*/ 1820 w 44"/>
                  <a:gd name="T7" fmla="*/ 0 h 29"/>
                  <a:gd name="T8" fmla="*/ 971 w 44"/>
                  <a:gd name="T9" fmla="*/ 130 h 29"/>
                  <a:gd name="T10" fmla="*/ 0 w 44"/>
                  <a:gd name="T11" fmla="*/ 236 h 29"/>
                  <a:gd name="T12" fmla="*/ 0 w 44"/>
                  <a:gd name="T13" fmla="*/ 36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29"/>
                  <a:gd name="T23" fmla="*/ 44 w 44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29">
                    <a:moveTo>
                      <a:pt x="0" y="19"/>
                    </a:moveTo>
                    <a:lnTo>
                      <a:pt x="32" y="29"/>
                    </a:lnTo>
                    <a:lnTo>
                      <a:pt x="44" y="7"/>
                    </a:lnTo>
                    <a:lnTo>
                      <a:pt x="25" y="0"/>
                    </a:lnTo>
                    <a:lnTo>
                      <a:pt x="13" y="7"/>
                    </a:lnTo>
                    <a:lnTo>
                      <a:pt x="0" y="1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122" name="Freeform 73"/>
              <p:cNvSpPr>
                <a:spLocks/>
              </p:cNvSpPr>
              <p:nvPr/>
            </p:nvSpPr>
            <p:spPr bwMode="auto">
              <a:xfrm>
                <a:off x="2057" y="1650"/>
                <a:ext cx="42" cy="25"/>
              </a:xfrm>
              <a:custGeom>
                <a:avLst/>
                <a:gdLst>
                  <a:gd name="T0" fmla="*/ 0 w 34"/>
                  <a:gd name="T1" fmla="*/ 158 h 23"/>
                  <a:gd name="T2" fmla="*/ 3244 w 34"/>
                  <a:gd name="T3" fmla="*/ 0 h 23"/>
                  <a:gd name="T4" fmla="*/ 4361 w 34"/>
                  <a:gd name="T5" fmla="*/ 50 h 23"/>
                  <a:gd name="T6" fmla="*/ 0 w 34"/>
                  <a:gd name="T7" fmla="*/ 15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3"/>
                  <a:gd name="T14" fmla="*/ 34 w 3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3">
                    <a:moveTo>
                      <a:pt x="0" y="23"/>
                    </a:moveTo>
                    <a:lnTo>
                      <a:pt x="25" y="0"/>
                    </a:lnTo>
                    <a:lnTo>
                      <a:pt x="34" y="7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123" name="Freeform 74"/>
              <p:cNvSpPr>
                <a:spLocks/>
              </p:cNvSpPr>
              <p:nvPr/>
            </p:nvSpPr>
            <p:spPr bwMode="auto">
              <a:xfrm>
                <a:off x="1918" y="1748"/>
                <a:ext cx="34" cy="26"/>
              </a:xfrm>
              <a:custGeom>
                <a:avLst/>
                <a:gdLst>
                  <a:gd name="T0" fmla="*/ 2005 w 28"/>
                  <a:gd name="T1" fmla="*/ 0 h 22"/>
                  <a:gd name="T2" fmla="*/ 2435 w 28"/>
                  <a:gd name="T3" fmla="*/ 935 h 22"/>
                  <a:gd name="T4" fmla="*/ 0 w 28"/>
                  <a:gd name="T5" fmla="*/ 1029 h 22"/>
                  <a:gd name="T6" fmla="*/ 2005 w 28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22"/>
                  <a:gd name="T14" fmla="*/ 28 w 28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22">
                    <a:moveTo>
                      <a:pt x="23" y="0"/>
                    </a:moveTo>
                    <a:lnTo>
                      <a:pt x="28" y="20"/>
                    </a:lnTo>
                    <a:lnTo>
                      <a:pt x="0" y="2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124" name="Freeform 75"/>
              <p:cNvSpPr>
                <a:spLocks/>
              </p:cNvSpPr>
              <p:nvPr/>
            </p:nvSpPr>
            <p:spPr bwMode="auto">
              <a:xfrm>
                <a:off x="2227" y="1582"/>
                <a:ext cx="55" cy="38"/>
              </a:xfrm>
              <a:custGeom>
                <a:avLst/>
                <a:gdLst>
                  <a:gd name="T0" fmla="*/ 3430 w 44"/>
                  <a:gd name="T1" fmla="*/ 0 h 28"/>
                  <a:gd name="T2" fmla="*/ 0 w 44"/>
                  <a:gd name="T3" fmla="*/ 14957 h 28"/>
                  <a:gd name="T4" fmla="*/ 4802 w 44"/>
                  <a:gd name="T5" fmla="*/ 31623 h 28"/>
                  <a:gd name="T6" fmla="*/ 7504 w 44"/>
                  <a:gd name="T7" fmla="*/ 14957 h 28"/>
                  <a:gd name="T8" fmla="*/ 3430 w 44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8"/>
                  <a:gd name="T17" fmla="*/ 44 w 44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8">
                    <a:moveTo>
                      <a:pt x="21" y="0"/>
                    </a:moveTo>
                    <a:lnTo>
                      <a:pt x="0" y="13"/>
                    </a:lnTo>
                    <a:lnTo>
                      <a:pt x="28" y="28"/>
                    </a:lnTo>
                    <a:lnTo>
                      <a:pt x="44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125" name="Freeform 76"/>
              <p:cNvSpPr>
                <a:spLocks/>
              </p:cNvSpPr>
              <p:nvPr/>
            </p:nvSpPr>
            <p:spPr bwMode="auto">
              <a:xfrm>
                <a:off x="2279" y="1551"/>
                <a:ext cx="55" cy="38"/>
              </a:xfrm>
              <a:custGeom>
                <a:avLst/>
                <a:gdLst>
                  <a:gd name="T0" fmla="*/ 0 w 44"/>
                  <a:gd name="T1" fmla="*/ 2288 h 30"/>
                  <a:gd name="T2" fmla="*/ 3379 w 44"/>
                  <a:gd name="T3" fmla="*/ 6903 h 30"/>
                  <a:gd name="T4" fmla="*/ 7504 w 44"/>
                  <a:gd name="T5" fmla="*/ 3947 h 30"/>
                  <a:gd name="T6" fmla="*/ 4224 w 44"/>
                  <a:gd name="T7" fmla="*/ 0 h 30"/>
                  <a:gd name="T8" fmla="*/ 0 w 44"/>
                  <a:gd name="T9" fmla="*/ 2288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0"/>
                  <a:gd name="T17" fmla="*/ 44 w 4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0">
                    <a:moveTo>
                      <a:pt x="0" y="10"/>
                    </a:moveTo>
                    <a:lnTo>
                      <a:pt x="20" y="30"/>
                    </a:lnTo>
                    <a:lnTo>
                      <a:pt x="44" y="17"/>
                    </a:lnTo>
                    <a:lnTo>
                      <a:pt x="2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126" name="Freeform 77"/>
              <p:cNvSpPr>
                <a:spLocks/>
              </p:cNvSpPr>
              <p:nvPr/>
            </p:nvSpPr>
            <p:spPr bwMode="auto">
              <a:xfrm>
                <a:off x="2423" y="1486"/>
                <a:ext cx="77" cy="43"/>
              </a:xfrm>
              <a:custGeom>
                <a:avLst/>
                <a:gdLst>
                  <a:gd name="T0" fmla="*/ 2821 w 63"/>
                  <a:gd name="T1" fmla="*/ 610 h 36"/>
                  <a:gd name="T2" fmla="*/ 4140 w 63"/>
                  <a:gd name="T3" fmla="*/ 913 h 36"/>
                  <a:gd name="T4" fmla="*/ 6362 w 63"/>
                  <a:gd name="T5" fmla="*/ 0 h 36"/>
                  <a:gd name="T6" fmla="*/ 5150 w 63"/>
                  <a:gd name="T7" fmla="*/ 1859 h 36"/>
                  <a:gd name="T8" fmla="*/ 2821 w 63"/>
                  <a:gd name="T9" fmla="*/ 2128 h 36"/>
                  <a:gd name="T10" fmla="*/ 0 w 63"/>
                  <a:gd name="T11" fmla="*/ 764 h 36"/>
                  <a:gd name="T12" fmla="*/ 2821 w 63"/>
                  <a:gd name="T13" fmla="*/ 61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36"/>
                  <a:gd name="T23" fmla="*/ 63 w 63"/>
                  <a:gd name="T24" fmla="*/ 36 h 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36">
                    <a:moveTo>
                      <a:pt x="28" y="10"/>
                    </a:moveTo>
                    <a:lnTo>
                      <a:pt x="41" y="16"/>
                    </a:lnTo>
                    <a:lnTo>
                      <a:pt x="63" y="0"/>
                    </a:lnTo>
                    <a:lnTo>
                      <a:pt x="51" y="32"/>
                    </a:lnTo>
                    <a:lnTo>
                      <a:pt x="28" y="36"/>
                    </a:lnTo>
                    <a:lnTo>
                      <a:pt x="0" y="13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127" name="Freeform 78"/>
              <p:cNvSpPr>
                <a:spLocks/>
              </p:cNvSpPr>
              <p:nvPr/>
            </p:nvSpPr>
            <p:spPr bwMode="auto">
              <a:xfrm>
                <a:off x="2575" y="1447"/>
                <a:ext cx="39" cy="26"/>
              </a:xfrm>
              <a:custGeom>
                <a:avLst/>
                <a:gdLst>
                  <a:gd name="T0" fmla="*/ 1499 w 32"/>
                  <a:gd name="T1" fmla="*/ 0 h 23"/>
                  <a:gd name="T2" fmla="*/ 2608 w 32"/>
                  <a:gd name="T3" fmla="*/ 125 h 23"/>
                  <a:gd name="T4" fmla="*/ 3047 w 32"/>
                  <a:gd name="T5" fmla="*/ 374 h 23"/>
                  <a:gd name="T6" fmla="*/ 0 w 32"/>
                  <a:gd name="T7" fmla="*/ 374 h 23"/>
                  <a:gd name="T8" fmla="*/ 1499 w 32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3"/>
                  <a:gd name="T17" fmla="*/ 32 w 32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3">
                    <a:moveTo>
                      <a:pt x="16" y="0"/>
                    </a:moveTo>
                    <a:lnTo>
                      <a:pt x="28" y="8"/>
                    </a:lnTo>
                    <a:lnTo>
                      <a:pt x="32" y="23"/>
                    </a:lnTo>
                    <a:lnTo>
                      <a:pt x="0" y="2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sp>
            <p:nvSpPr>
              <p:cNvPr id="128" name="Freeform 79"/>
              <p:cNvSpPr>
                <a:spLocks/>
              </p:cNvSpPr>
              <p:nvPr/>
            </p:nvSpPr>
            <p:spPr bwMode="auto">
              <a:xfrm>
                <a:off x="1557" y="2246"/>
                <a:ext cx="60" cy="29"/>
              </a:xfrm>
              <a:custGeom>
                <a:avLst/>
                <a:gdLst>
                  <a:gd name="T0" fmla="*/ 8162 w 48"/>
                  <a:gd name="T1" fmla="*/ 7105 h 22"/>
                  <a:gd name="T2" fmla="*/ 2170 w 48"/>
                  <a:gd name="T3" fmla="*/ 0 h 22"/>
                  <a:gd name="T4" fmla="*/ 0 w 48"/>
                  <a:gd name="T5" fmla="*/ 5521 h 22"/>
                  <a:gd name="T6" fmla="*/ 711 w 48"/>
                  <a:gd name="T7" fmla="*/ 12647 h 22"/>
                  <a:gd name="T8" fmla="*/ 8162 w 48"/>
                  <a:gd name="T9" fmla="*/ 710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2"/>
                  <a:gd name="T17" fmla="*/ 48 w 48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2">
                    <a:moveTo>
                      <a:pt x="48" y="12"/>
                    </a:moveTo>
                    <a:lnTo>
                      <a:pt x="13" y="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DDDDDD"/>
              </a:solidFill>
              <a:ln w="111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nb-NO" dirty="0">
                  <a:latin typeface="Trebuchet MS" pitchFamily="34" charset="0"/>
                </a:endParaRPr>
              </a:p>
            </p:txBody>
          </p:sp>
          <p:grpSp>
            <p:nvGrpSpPr>
              <p:cNvPr id="129" name="Group 80"/>
              <p:cNvGrpSpPr>
                <a:grpSpLocks/>
              </p:cNvGrpSpPr>
              <p:nvPr/>
            </p:nvGrpSpPr>
            <p:grpSpPr bwMode="auto">
              <a:xfrm>
                <a:off x="2089" y="1698"/>
                <a:ext cx="472" cy="446"/>
                <a:chOff x="5227" y="2691"/>
                <a:chExt cx="309" cy="483"/>
              </a:xfrm>
            </p:grpSpPr>
            <p:sp>
              <p:nvSpPr>
                <p:cNvPr id="133" name="Freeform 81"/>
                <p:cNvSpPr>
                  <a:spLocks/>
                </p:cNvSpPr>
                <p:nvPr/>
              </p:nvSpPr>
              <p:spPr bwMode="auto">
                <a:xfrm>
                  <a:off x="5227" y="3145"/>
                  <a:ext cx="19" cy="1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0 w 37"/>
                    <a:gd name="T5" fmla="*/ 0 h 27"/>
                    <a:gd name="T6" fmla="*/ 1 w 37"/>
                    <a:gd name="T7" fmla="*/ 0 h 27"/>
                    <a:gd name="T8" fmla="*/ 1 w 37"/>
                    <a:gd name="T9" fmla="*/ 0 h 27"/>
                    <a:gd name="T10" fmla="*/ 1 w 37"/>
                    <a:gd name="T11" fmla="*/ 0 h 27"/>
                    <a:gd name="T12" fmla="*/ 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2" y="0"/>
                      </a:moveTo>
                      <a:lnTo>
                        <a:pt x="18" y="5"/>
                      </a:lnTo>
                      <a:lnTo>
                        <a:pt x="0" y="17"/>
                      </a:lnTo>
                      <a:lnTo>
                        <a:pt x="4" y="27"/>
                      </a:lnTo>
                      <a:lnTo>
                        <a:pt x="13" y="27"/>
                      </a:lnTo>
                      <a:lnTo>
                        <a:pt x="37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134" name="Freeform 82"/>
                <p:cNvSpPr>
                  <a:spLocks/>
                </p:cNvSpPr>
                <p:nvPr/>
              </p:nvSpPr>
              <p:spPr bwMode="auto">
                <a:xfrm>
                  <a:off x="5246" y="2691"/>
                  <a:ext cx="290" cy="483"/>
                </a:xfrm>
                <a:custGeom>
                  <a:avLst/>
                  <a:gdLst>
                    <a:gd name="T0" fmla="*/ 0 w 581"/>
                    <a:gd name="T1" fmla="*/ 1 h 966"/>
                    <a:gd name="T2" fmla="*/ 0 w 581"/>
                    <a:gd name="T3" fmla="*/ 1 h 966"/>
                    <a:gd name="T4" fmla="*/ 0 w 581"/>
                    <a:gd name="T5" fmla="*/ 1 h 966"/>
                    <a:gd name="T6" fmla="*/ 0 w 581"/>
                    <a:gd name="T7" fmla="*/ 1 h 966"/>
                    <a:gd name="T8" fmla="*/ 0 w 581"/>
                    <a:gd name="T9" fmla="*/ 1 h 966"/>
                    <a:gd name="T10" fmla="*/ 0 w 581"/>
                    <a:gd name="T11" fmla="*/ 1 h 966"/>
                    <a:gd name="T12" fmla="*/ 0 w 581"/>
                    <a:gd name="T13" fmla="*/ 1 h 966"/>
                    <a:gd name="T14" fmla="*/ 0 w 581"/>
                    <a:gd name="T15" fmla="*/ 1 h 966"/>
                    <a:gd name="T16" fmla="*/ 0 w 581"/>
                    <a:gd name="T17" fmla="*/ 1 h 966"/>
                    <a:gd name="T18" fmla="*/ 0 w 581"/>
                    <a:gd name="T19" fmla="*/ 1 h 966"/>
                    <a:gd name="T20" fmla="*/ 0 w 581"/>
                    <a:gd name="T21" fmla="*/ 1 h 966"/>
                    <a:gd name="T22" fmla="*/ 0 w 581"/>
                    <a:gd name="T23" fmla="*/ 1 h 966"/>
                    <a:gd name="T24" fmla="*/ 0 w 581"/>
                    <a:gd name="T25" fmla="*/ 1 h 966"/>
                    <a:gd name="T26" fmla="*/ 0 w 581"/>
                    <a:gd name="T27" fmla="*/ 1 h 966"/>
                    <a:gd name="T28" fmla="*/ 0 w 581"/>
                    <a:gd name="T29" fmla="*/ 1 h 966"/>
                    <a:gd name="T30" fmla="*/ 0 w 581"/>
                    <a:gd name="T31" fmla="*/ 1 h 966"/>
                    <a:gd name="T32" fmla="*/ 0 w 581"/>
                    <a:gd name="T33" fmla="*/ 1 h 966"/>
                    <a:gd name="T34" fmla="*/ 0 w 581"/>
                    <a:gd name="T35" fmla="*/ 1 h 966"/>
                    <a:gd name="T36" fmla="*/ 0 w 581"/>
                    <a:gd name="T37" fmla="*/ 1 h 966"/>
                    <a:gd name="T38" fmla="*/ 0 w 581"/>
                    <a:gd name="T39" fmla="*/ 1 h 966"/>
                    <a:gd name="T40" fmla="*/ 0 w 581"/>
                    <a:gd name="T41" fmla="*/ 1 h 966"/>
                    <a:gd name="T42" fmla="*/ 0 w 581"/>
                    <a:gd name="T43" fmla="*/ 1 h 966"/>
                    <a:gd name="T44" fmla="*/ 0 w 581"/>
                    <a:gd name="T45" fmla="*/ 1 h 966"/>
                    <a:gd name="T46" fmla="*/ 0 w 581"/>
                    <a:gd name="T47" fmla="*/ 1 h 966"/>
                    <a:gd name="T48" fmla="*/ 0 w 581"/>
                    <a:gd name="T49" fmla="*/ 1 h 966"/>
                    <a:gd name="T50" fmla="*/ 0 w 581"/>
                    <a:gd name="T51" fmla="*/ 1 h 966"/>
                    <a:gd name="T52" fmla="*/ 0 w 581"/>
                    <a:gd name="T53" fmla="*/ 1 h 966"/>
                    <a:gd name="T54" fmla="*/ 0 w 581"/>
                    <a:gd name="T55" fmla="*/ 1 h 966"/>
                    <a:gd name="T56" fmla="*/ 0 w 581"/>
                    <a:gd name="T57" fmla="*/ 1 h 966"/>
                    <a:gd name="T58" fmla="*/ 0 w 581"/>
                    <a:gd name="T59" fmla="*/ 1 h 966"/>
                    <a:gd name="T60" fmla="*/ 0 w 581"/>
                    <a:gd name="T61" fmla="*/ 1 h 966"/>
                    <a:gd name="T62" fmla="*/ 0 w 581"/>
                    <a:gd name="T63" fmla="*/ 1 h 966"/>
                    <a:gd name="T64" fmla="*/ 0 w 581"/>
                    <a:gd name="T65" fmla="*/ 1 h 966"/>
                    <a:gd name="T66" fmla="*/ 0 w 581"/>
                    <a:gd name="T67" fmla="*/ 1 h 966"/>
                    <a:gd name="T68" fmla="*/ 0 w 581"/>
                    <a:gd name="T69" fmla="*/ 1 h 966"/>
                    <a:gd name="T70" fmla="*/ 0 w 581"/>
                    <a:gd name="T71" fmla="*/ 1 h 966"/>
                    <a:gd name="T72" fmla="*/ 0 w 581"/>
                    <a:gd name="T73" fmla="*/ 1 h 966"/>
                    <a:gd name="T74" fmla="*/ 0 w 581"/>
                    <a:gd name="T75" fmla="*/ 1 h 966"/>
                    <a:gd name="T76" fmla="*/ 0 w 581"/>
                    <a:gd name="T77" fmla="*/ 1 h 966"/>
                    <a:gd name="T78" fmla="*/ 0 w 581"/>
                    <a:gd name="T79" fmla="*/ 1 h 966"/>
                    <a:gd name="T80" fmla="*/ 0 w 581"/>
                    <a:gd name="T81" fmla="*/ 1 h 966"/>
                    <a:gd name="T82" fmla="*/ 0 w 581"/>
                    <a:gd name="T83" fmla="*/ 1 h 966"/>
                    <a:gd name="T84" fmla="*/ 0 w 581"/>
                    <a:gd name="T85" fmla="*/ 1 h 966"/>
                    <a:gd name="T86" fmla="*/ 0 w 581"/>
                    <a:gd name="T87" fmla="*/ 1 h 966"/>
                    <a:gd name="T88" fmla="*/ 0 w 581"/>
                    <a:gd name="T89" fmla="*/ 1 h 966"/>
                    <a:gd name="T90" fmla="*/ 0 w 581"/>
                    <a:gd name="T91" fmla="*/ 1 h 966"/>
                    <a:gd name="T92" fmla="*/ 0 w 581"/>
                    <a:gd name="T93" fmla="*/ 1 h 966"/>
                    <a:gd name="T94" fmla="*/ 0 w 581"/>
                    <a:gd name="T95" fmla="*/ 1 h 966"/>
                    <a:gd name="T96" fmla="*/ 0 w 581"/>
                    <a:gd name="T97" fmla="*/ 1 h 966"/>
                    <a:gd name="T98" fmla="*/ 0 w 581"/>
                    <a:gd name="T99" fmla="*/ 1 h 966"/>
                    <a:gd name="T100" fmla="*/ 0 w 581"/>
                    <a:gd name="T101" fmla="*/ 1 h 966"/>
                    <a:gd name="T102" fmla="*/ 0 w 581"/>
                    <a:gd name="T103" fmla="*/ 1 h 966"/>
                    <a:gd name="T104" fmla="*/ 0 w 581"/>
                    <a:gd name="T105" fmla="*/ 1 h 966"/>
                    <a:gd name="T106" fmla="*/ 0 w 581"/>
                    <a:gd name="T107" fmla="*/ 1 h 9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1"/>
                    <a:gd name="T163" fmla="*/ 0 h 966"/>
                    <a:gd name="T164" fmla="*/ 581 w 581"/>
                    <a:gd name="T165" fmla="*/ 966 h 9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1" h="966">
                      <a:moveTo>
                        <a:pt x="164" y="966"/>
                      </a:moveTo>
                      <a:lnTo>
                        <a:pt x="158" y="933"/>
                      </a:lnTo>
                      <a:lnTo>
                        <a:pt x="139" y="918"/>
                      </a:lnTo>
                      <a:lnTo>
                        <a:pt x="125" y="911"/>
                      </a:lnTo>
                      <a:lnTo>
                        <a:pt x="99" y="904"/>
                      </a:lnTo>
                      <a:lnTo>
                        <a:pt x="79" y="904"/>
                      </a:lnTo>
                      <a:lnTo>
                        <a:pt x="70" y="887"/>
                      </a:lnTo>
                      <a:lnTo>
                        <a:pt x="79" y="827"/>
                      </a:lnTo>
                      <a:lnTo>
                        <a:pt x="76" y="792"/>
                      </a:lnTo>
                      <a:lnTo>
                        <a:pt x="60" y="775"/>
                      </a:lnTo>
                      <a:lnTo>
                        <a:pt x="49" y="768"/>
                      </a:lnTo>
                      <a:lnTo>
                        <a:pt x="55" y="736"/>
                      </a:lnTo>
                      <a:lnTo>
                        <a:pt x="49" y="716"/>
                      </a:lnTo>
                      <a:lnTo>
                        <a:pt x="41" y="700"/>
                      </a:lnTo>
                      <a:lnTo>
                        <a:pt x="55" y="665"/>
                      </a:lnTo>
                      <a:lnTo>
                        <a:pt x="70" y="665"/>
                      </a:lnTo>
                      <a:lnTo>
                        <a:pt x="79" y="658"/>
                      </a:lnTo>
                      <a:lnTo>
                        <a:pt x="85" y="634"/>
                      </a:lnTo>
                      <a:lnTo>
                        <a:pt x="114" y="614"/>
                      </a:lnTo>
                      <a:lnTo>
                        <a:pt x="142" y="594"/>
                      </a:lnTo>
                      <a:lnTo>
                        <a:pt x="148" y="570"/>
                      </a:lnTo>
                      <a:lnTo>
                        <a:pt x="183" y="546"/>
                      </a:lnTo>
                      <a:lnTo>
                        <a:pt x="218" y="518"/>
                      </a:lnTo>
                      <a:lnTo>
                        <a:pt x="213" y="507"/>
                      </a:lnTo>
                      <a:lnTo>
                        <a:pt x="213" y="491"/>
                      </a:lnTo>
                      <a:lnTo>
                        <a:pt x="237" y="478"/>
                      </a:lnTo>
                      <a:lnTo>
                        <a:pt x="246" y="474"/>
                      </a:lnTo>
                      <a:lnTo>
                        <a:pt x="241" y="452"/>
                      </a:lnTo>
                      <a:lnTo>
                        <a:pt x="241" y="428"/>
                      </a:lnTo>
                      <a:lnTo>
                        <a:pt x="232" y="423"/>
                      </a:lnTo>
                      <a:lnTo>
                        <a:pt x="218" y="428"/>
                      </a:lnTo>
                      <a:lnTo>
                        <a:pt x="202" y="412"/>
                      </a:lnTo>
                      <a:lnTo>
                        <a:pt x="188" y="368"/>
                      </a:lnTo>
                      <a:lnTo>
                        <a:pt x="158" y="336"/>
                      </a:lnTo>
                      <a:lnTo>
                        <a:pt x="169" y="292"/>
                      </a:lnTo>
                      <a:lnTo>
                        <a:pt x="164" y="272"/>
                      </a:lnTo>
                      <a:lnTo>
                        <a:pt x="128" y="245"/>
                      </a:lnTo>
                      <a:lnTo>
                        <a:pt x="142" y="210"/>
                      </a:lnTo>
                      <a:lnTo>
                        <a:pt x="134" y="189"/>
                      </a:lnTo>
                      <a:lnTo>
                        <a:pt x="109" y="169"/>
                      </a:lnTo>
                      <a:lnTo>
                        <a:pt x="93" y="182"/>
                      </a:lnTo>
                      <a:lnTo>
                        <a:pt x="41" y="138"/>
                      </a:lnTo>
                      <a:lnTo>
                        <a:pt x="27" y="121"/>
                      </a:lnTo>
                      <a:lnTo>
                        <a:pt x="16" y="106"/>
                      </a:lnTo>
                      <a:lnTo>
                        <a:pt x="0" y="99"/>
                      </a:lnTo>
                      <a:lnTo>
                        <a:pt x="21" y="83"/>
                      </a:lnTo>
                      <a:lnTo>
                        <a:pt x="49" y="83"/>
                      </a:lnTo>
                      <a:lnTo>
                        <a:pt x="65" y="101"/>
                      </a:lnTo>
                      <a:lnTo>
                        <a:pt x="104" y="138"/>
                      </a:lnTo>
                      <a:lnTo>
                        <a:pt x="142" y="117"/>
                      </a:lnTo>
                      <a:lnTo>
                        <a:pt x="169" y="121"/>
                      </a:lnTo>
                      <a:lnTo>
                        <a:pt x="174" y="134"/>
                      </a:lnTo>
                      <a:lnTo>
                        <a:pt x="202" y="138"/>
                      </a:lnTo>
                      <a:lnTo>
                        <a:pt x="213" y="106"/>
                      </a:lnTo>
                      <a:lnTo>
                        <a:pt x="227" y="94"/>
                      </a:lnTo>
                      <a:lnTo>
                        <a:pt x="237" y="83"/>
                      </a:lnTo>
                      <a:lnTo>
                        <a:pt x="237" y="72"/>
                      </a:lnTo>
                      <a:lnTo>
                        <a:pt x="232" y="39"/>
                      </a:lnTo>
                      <a:lnTo>
                        <a:pt x="257" y="19"/>
                      </a:lnTo>
                      <a:lnTo>
                        <a:pt x="272" y="19"/>
                      </a:lnTo>
                      <a:lnTo>
                        <a:pt x="295" y="0"/>
                      </a:lnTo>
                      <a:lnTo>
                        <a:pt x="325" y="28"/>
                      </a:lnTo>
                      <a:lnTo>
                        <a:pt x="336" y="39"/>
                      </a:lnTo>
                      <a:lnTo>
                        <a:pt x="325" y="63"/>
                      </a:lnTo>
                      <a:lnTo>
                        <a:pt x="300" y="79"/>
                      </a:lnTo>
                      <a:lnTo>
                        <a:pt x="281" y="99"/>
                      </a:lnTo>
                      <a:lnTo>
                        <a:pt x="286" y="117"/>
                      </a:lnTo>
                      <a:lnTo>
                        <a:pt x="330" y="90"/>
                      </a:lnTo>
                      <a:lnTo>
                        <a:pt x="330" y="67"/>
                      </a:lnTo>
                      <a:lnTo>
                        <a:pt x="336" y="32"/>
                      </a:lnTo>
                      <a:lnTo>
                        <a:pt x="350" y="24"/>
                      </a:lnTo>
                      <a:lnTo>
                        <a:pt x="365" y="67"/>
                      </a:lnTo>
                      <a:lnTo>
                        <a:pt x="365" y="106"/>
                      </a:lnTo>
                      <a:lnTo>
                        <a:pt x="355" y="121"/>
                      </a:lnTo>
                      <a:lnTo>
                        <a:pt x="355" y="145"/>
                      </a:lnTo>
                      <a:lnTo>
                        <a:pt x="393" y="169"/>
                      </a:lnTo>
                      <a:lnTo>
                        <a:pt x="393" y="185"/>
                      </a:lnTo>
                      <a:lnTo>
                        <a:pt x="420" y="213"/>
                      </a:lnTo>
                      <a:lnTo>
                        <a:pt x="429" y="233"/>
                      </a:lnTo>
                      <a:lnTo>
                        <a:pt x="423" y="281"/>
                      </a:lnTo>
                      <a:lnTo>
                        <a:pt x="439" y="333"/>
                      </a:lnTo>
                      <a:lnTo>
                        <a:pt x="464" y="375"/>
                      </a:lnTo>
                      <a:lnTo>
                        <a:pt x="458" y="439"/>
                      </a:lnTo>
                      <a:lnTo>
                        <a:pt x="478" y="478"/>
                      </a:lnTo>
                      <a:lnTo>
                        <a:pt x="488" y="495"/>
                      </a:lnTo>
                      <a:lnTo>
                        <a:pt x="499" y="553"/>
                      </a:lnTo>
                      <a:lnTo>
                        <a:pt x="508" y="579"/>
                      </a:lnTo>
                      <a:lnTo>
                        <a:pt x="557" y="606"/>
                      </a:lnTo>
                      <a:lnTo>
                        <a:pt x="581" y="630"/>
                      </a:lnTo>
                      <a:lnTo>
                        <a:pt x="581" y="647"/>
                      </a:lnTo>
                      <a:lnTo>
                        <a:pt x="562" y="720"/>
                      </a:lnTo>
                      <a:lnTo>
                        <a:pt x="553" y="727"/>
                      </a:lnTo>
                      <a:lnTo>
                        <a:pt x="562" y="744"/>
                      </a:lnTo>
                      <a:lnTo>
                        <a:pt x="537" y="771"/>
                      </a:lnTo>
                      <a:lnTo>
                        <a:pt x="508" y="784"/>
                      </a:lnTo>
                      <a:lnTo>
                        <a:pt x="508" y="796"/>
                      </a:lnTo>
                      <a:lnTo>
                        <a:pt x="464" y="843"/>
                      </a:lnTo>
                      <a:lnTo>
                        <a:pt x="434" y="854"/>
                      </a:lnTo>
                      <a:lnTo>
                        <a:pt x="429" y="882"/>
                      </a:lnTo>
                      <a:lnTo>
                        <a:pt x="399" y="882"/>
                      </a:lnTo>
                      <a:lnTo>
                        <a:pt x="385" y="891"/>
                      </a:lnTo>
                      <a:lnTo>
                        <a:pt x="355" y="898"/>
                      </a:lnTo>
                      <a:lnTo>
                        <a:pt x="316" y="894"/>
                      </a:lnTo>
                      <a:lnTo>
                        <a:pt x="286" y="915"/>
                      </a:lnTo>
                      <a:lnTo>
                        <a:pt x="251" y="930"/>
                      </a:lnTo>
                      <a:lnTo>
                        <a:pt x="218" y="939"/>
                      </a:lnTo>
                      <a:lnTo>
                        <a:pt x="192" y="954"/>
                      </a:lnTo>
                      <a:lnTo>
                        <a:pt x="164" y="96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130" name="Group 83"/>
              <p:cNvGrpSpPr>
                <a:grpSpLocks/>
              </p:cNvGrpSpPr>
              <p:nvPr/>
            </p:nvGrpSpPr>
            <p:grpSpPr bwMode="auto">
              <a:xfrm rot="-2088380">
                <a:off x="2207" y="1662"/>
                <a:ext cx="472" cy="186"/>
                <a:chOff x="5227" y="2691"/>
                <a:chExt cx="309" cy="483"/>
              </a:xfrm>
            </p:grpSpPr>
            <p:sp>
              <p:nvSpPr>
                <p:cNvPr id="131" name="Freeform 84"/>
                <p:cNvSpPr>
                  <a:spLocks/>
                </p:cNvSpPr>
                <p:nvPr/>
              </p:nvSpPr>
              <p:spPr bwMode="auto">
                <a:xfrm>
                  <a:off x="5227" y="3145"/>
                  <a:ext cx="19" cy="13"/>
                </a:xfrm>
                <a:custGeom>
                  <a:avLst/>
                  <a:gdLst>
                    <a:gd name="T0" fmla="*/ 1 w 37"/>
                    <a:gd name="T1" fmla="*/ 0 h 27"/>
                    <a:gd name="T2" fmla="*/ 1 w 37"/>
                    <a:gd name="T3" fmla="*/ 0 h 27"/>
                    <a:gd name="T4" fmla="*/ 0 w 37"/>
                    <a:gd name="T5" fmla="*/ 0 h 27"/>
                    <a:gd name="T6" fmla="*/ 1 w 37"/>
                    <a:gd name="T7" fmla="*/ 0 h 27"/>
                    <a:gd name="T8" fmla="*/ 1 w 37"/>
                    <a:gd name="T9" fmla="*/ 0 h 27"/>
                    <a:gd name="T10" fmla="*/ 1 w 37"/>
                    <a:gd name="T11" fmla="*/ 0 h 27"/>
                    <a:gd name="T12" fmla="*/ 1 w 37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27"/>
                    <a:gd name="T23" fmla="*/ 37 w 37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27">
                      <a:moveTo>
                        <a:pt x="32" y="0"/>
                      </a:moveTo>
                      <a:lnTo>
                        <a:pt x="18" y="5"/>
                      </a:lnTo>
                      <a:lnTo>
                        <a:pt x="0" y="17"/>
                      </a:lnTo>
                      <a:lnTo>
                        <a:pt x="4" y="27"/>
                      </a:lnTo>
                      <a:lnTo>
                        <a:pt x="13" y="27"/>
                      </a:lnTo>
                      <a:lnTo>
                        <a:pt x="37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  <p:sp>
              <p:nvSpPr>
                <p:cNvPr id="132" name="Freeform 85"/>
                <p:cNvSpPr>
                  <a:spLocks/>
                </p:cNvSpPr>
                <p:nvPr/>
              </p:nvSpPr>
              <p:spPr bwMode="auto">
                <a:xfrm>
                  <a:off x="5246" y="2691"/>
                  <a:ext cx="290" cy="483"/>
                </a:xfrm>
                <a:custGeom>
                  <a:avLst/>
                  <a:gdLst>
                    <a:gd name="T0" fmla="*/ 0 w 581"/>
                    <a:gd name="T1" fmla="*/ 1 h 966"/>
                    <a:gd name="T2" fmla="*/ 0 w 581"/>
                    <a:gd name="T3" fmla="*/ 1 h 966"/>
                    <a:gd name="T4" fmla="*/ 0 w 581"/>
                    <a:gd name="T5" fmla="*/ 1 h 966"/>
                    <a:gd name="T6" fmla="*/ 0 w 581"/>
                    <a:gd name="T7" fmla="*/ 1 h 966"/>
                    <a:gd name="T8" fmla="*/ 0 w 581"/>
                    <a:gd name="T9" fmla="*/ 1 h 966"/>
                    <a:gd name="T10" fmla="*/ 0 w 581"/>
                    <a:gd name="T11" fmla="*/ 1 h 966"/>
                    <a:gd name="T12" fmla="*/ 0 w 581"/>
                    <a:gd name="T13" fmla="*/ 1 h 966"/>
                    <a:gd name="T14" fmla="*/ 0 w 581"/>
                    <a:gd name="T15" fmla="*/ 1 h 966"/>
                    <a:gd name="T16" fmla="*/ 0 w 581"/>
                    <a:gd name="T17" fmla="*/ 1 h 966"/>
                    <a:gd name="T18" fmla="*/ 0 w 581"/>
                    <a:gd name="T19" fmla="*/ 1 h 966"/>
                    <a:gd name="T20" fmla="*/ 0 w 581"/>
                    <a:gd name="T21" fmla="*/ 1 h 966"/>
                    <a:gd name="T22" fmla="*/ 0 w 581"/>
                    <a:gd name="T23" fmla="*/ 1 h 966"/>
                    <a:gd name="T24" fmla="*/ 0 w 581"/>
                    <a:gd name="T25" fmla="*/ 1 h 966"/>
                    <a:gd name="T26" fmla="*/ 0 w 581"/>
                    <a:gd name="T27" fmla="*/ 1 h 966"/>
                    <a:gd name="T28" fmla="*/ 0 w 581"/>
                    <a:gd name="T29" fmla="*/ 1 h 966"/>
                    <a:gd name="T30" fmla="*/ 0 w 581"/>
                    <a:gd name="T31" fmla="*/ 1 h 966"/>
                    <a:gd name="T32" fmla="*/ 0 w 581"/>
                    <a:gd name="T33" fmla="*/ 1 h 966"/>
                    <a:gd name="T34" fmla="*/ 0 w 581"/>
                    <a:gd name="T35" fmla="*/ 1 h 966"/>
                    <a:gd name="T36" fmla="*/ 0 w 581"/>
                    <a:gd name="T37" fmla="*/ 1 h 966"/>
                    <a:gd name="T38" fmla="*/ 0 w 581"/>
                    <a:gd name="T39" fmla="*/ 1 h 966"/>
                    <a:gd name="T40" fmla="*/ 0 w 581"/>
                    <a:gd name="T41" fmla="*/ 1 h 966"/>
                    <a:gd name="T42" fmla="*/ 0 w 581"/>
                    <a:gd name="T43" fmla="*/ 1 h 966"/>
                    <a:gd name="T44" fmla="*/ 0 w 581"/>
                    <a:gd name="T45" fmla="*/ 1 h 966"/>
                    <a:gd name="T46" fmla="*/ 0 w 581"/>
                    <a:gd name="T47" fmla="*/ 1 h 966"/>
                    <a:gd name="T48" fmla="*/ 0 w 581"/>
                    <a:gd name="T49" fmla="*/ 1 h 966"/>
                    <a:gd name="T50" fmla="*/ 0 w 581"/>
                    <a:gd name="T51" fmla="*/ 1 h 966"/>
                    <a:gd name="T52" fmla="*/ 0 w 581"/>
                    <a:gd name="T53" fmla="*/ 1 h 966"/>
                    <a:gd name="T54" fmla="*/ 0 w 581"/>
                    <a:gd name="T55" fmla="*/ 1 h 966"/>
                    <a:gd name="T56" fmla="*/ 0 w 581"/>
                    <a:gd name="T57" fmla="*/ 1 h 966"/>
                    <a:gd name="T58" fmla="*/ 0 w 581"/>
                    <a:gd name="T59" fmla="*/ 1 h 966"/>
                    <a:gd name="T60" fmla="*/ 0 w 581"/>
                    <a:gd name="T61" fmla="*/ 1 h 966"/>
                    <a:gd name="T62" fmla="*/ 0 w 581"/>
                    <a:gd name="T63" fmla="*/ 1 h 966"/>
                    <a:gd name="T64" fmla="*/ 0 w 581"/>
                    <a:gd name="T65" fmla="*/ 1 h 966"/>
                    <a:gd name="T66" fmla="*/ 0 w 581"/>
                    <a:gd name="T67" fmla="*/ 1 h 966"/>
                    <a:gd name="T68" fmla="*/ 0 w 581"/>
                    <a:gd name="T69" fmla="*/ 1 h 966"/>
                    <a:gd name="T70" fmla="*/ 0 w 581"/>
                    <a:gd name="T71" fmla="*/ 1 h 966"/>
                    <a:gd name="T72" fmla="*/ 0 w 581"/>
                    <a:gd name="T73" fmla="*/ 1 h 966"/>
                    <a:gd name="T74" fmla="*/ 0 w 581"/>
                    <a:gd name="T75" fmla="*/ 1 h 966"/>
                    <a:gd name="T76" fmla="*/ 0 w 581"/>
                    <a:gd name="T77" fmla="*/ 1 h 966"/>
                    <a:gd name="T78" fmla="*/ 0 w 581"/>
                    <a:gd name="T79" fmla="*/ 1 h 966"/>
                    <a:gd name="T80" fmla="*/ 0 w 581"/>
                    <a:gd name="T81" fmla="*/ 1 h 966"/>
                    <a:gd name="T82" fmla="*/ 0 w 581"/>
                    <a:gd name="T83" fmla="*/ 1 h 966"/>
                    <a:gd name="T84" fmla="*/ 0 w 581"/>
                    <a:gd name="T85" fmla="*/ 1 h 966"/>
                    <a:gd name="T86" fmla="*/ 0 w 581"/>
                    <a:gd name="T87" fmla="*/ 1 h 966"/>
                    <a:gd name="T88" fmla="*/ 0 w 581"/>
                    <a:gd name="T89" fmla="*/ 1 h 966"/>
                    <a:gd name="T90" fmla="*/ 0 w 581"/>
                    <a:gd name="T91" fmla="*/ 1 h 966"/>
                    <a:gd name="T92" fmla="*/ 0 w 581"/>
                    <a:gd name="T93" fmla="*/ 1 h 966"/>
                    <a:gd name="T94" fmla="*/ 0 w 581"/>
                    <a:gd name="T95" fmla="*/ 1 h 966"/>
                    <a:gd name="T96" fmla="*/ 0 w 581"/>
                    <a:gd name="T97" fmla="*/ 1 h 966"/>
                    <a:gd name="T98" fmla="*/ 0 w 581"/>
                    <a:gd name="T99" fmla="*/ 1 h 966"/>
                    <a:gd name="T100" fmla="*/ 0 w 581"/>
                    <a:gd name="T101" fmla="*/ 1 h 966"/>
                    <a:gd name="T102" fmla="*/ 0 w 581"/>
                    <a:gd name="T103" fmla="*/ 1 h 966"/>
                    <a:gd name="T104" fmla="*/ 0 w 581"/>
                    <a:gd name="T105" fmla="*/ 1 h 966"/>
                    <a:gd name="T106" fmla="*/ 0 w 581"/>
                    <a:gd name="T107" fmla="*/ 1 h 96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1"/>
                    <a:gd name="T163" fmla="*/ 0 h 966"/>
                    <a:gd name="T164" fmla="*/ 581 w 581"/>
                    <a:gd name="T165" fmla="*/ 966 h 96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1" h="966">
                      <a:moveTo>
                        <a:pt x="164" y="966"/>
                      </a:moveTo>
                      <a:lnTo>
                        <a:pt x="158" y="933"/>
                      </a:lnTo>
                      <a:lnTo>
                        <a:pt x="139" y="918"/>
                      </a:lnTo>
                      <a:lnTo>
                        <a:pt x="125" y="911"/>
                      </a:lnTo>
                      <a:lnTo>
                        <a:pt x="99" y="904"/>
                      </a:lnTo>
                      <a:lnTo>
                        <a:pt x="79" y="904"/>
                      </a:lnTo>
                      <a:lnTo>
                        <a:pt x="70" y="887"/>
                      </a:lnTo>
                      <a:lnTo>
                        <a:pt x="79" y="827"/>
                      </a:lnTo>
                      <a:lnTo>
                        <a:pt x="76" y="792"/>
                      </a:lnTo>
                      <a:lnTo>
                        <a:pt x="60" y="775"/>
                      </a:lnTo>
                      <a:lnTo>
                        <a:pt x="49" y="768"/>
                      </a:lnTo>
                      <a:lnTo>
                        <a:pt x="55" y="736"/>
                      </a:lnTo>
                      <a:lnTo>
                        <a:pt x="49" y="716"/>
                      </a:lnTo>
                      <a:lnTo>
                        <a:pt x="41" y="700"/>
                      </a:lnTo>
                      <a:lnTo>
                        <a:pt x="55" y="665"/>
                      </a:lnTo>
                      <a:lnTo>
                        <a:pt x="70" y="665"/>
                      </a:lnTo>
                      <a:lnTo>
                        <a:pt x="79" y="658"/>
                      </a:lnTo>
                      <a:lnTo>
                        <a:pt x="85" y="634"/>
                      </a:lnTo>
                      <a:lnTo>
                        <a:pt x="114" y="614"/>
                      </a:lnTo>
                      <a:lnTo>
                        <a:pt x="142" y="594"/>
                      </a:lnTo>
                      <a:lnTo>
                        <a:pt x="148" y="570"/>
                      </a:lnTo>
                      <a:lnTo>
                        <a:pt x="183" y="546"/>
                      </a:lnTo>
                      <a:lnTo>
                        <a:pt x="218" y="518"/>
                      </a:lnTo>
                      <a:lnTo>
                        <a:pt x="213" y="507"/>
                      </a:lnTo>
                      <a:lnTo>
                        <a:pt x="213" y="491"/>
                      </a:lnTo>
                      <a:lnTo>
                        <a:pt x="237" y="478"/>
                      </a:lnTo>
                      <a:lnTo>
                        <a:pt x="246" y="474"/>
                      </a:lnTo>
                      <a:lnTo>
                        <a:pt x="241" y="452"/>
                      </a:lnTo>
                      <a:lnTo>
                        <a:pt x="241" y="428"/>
                      </a:lnTo>
                      <a:lnTo>
                        <a:pt x="232" y="423"/>
                      </a:lnTo>
                      <a:lnTo>
                        <a:pt x="218" y="428"/>
                      </a:lnTo>
                      <a:lnTo>
                        <a:pt x="202" y="412"/>
                      </a:lnTo>
                      <a:lnTo>
                        <a:pt x="188" y="368"/>
                      </a:lnTo>
                      <a:lnTo>
                        <a:pt x="158" y="336"/>
                      </a:lnTo>
                      <a:lnTo>
                        <a:pt x="169" y="292"/>
                      </a:lnTo>
                      <a:lnTo>
                        <a:pt x="164" y="272"/>
                      </a:lnTo>
                      <a:lnTo>
                        <a:pt x="128" y="245"/>
                      </a:lnTo>
                      <a:lnTo>
                        <a:pt x="142" y="210"/>
                      </a:lnTo>
                      <a:lnTo>
                        <a:pt x="134" y="189"/>
                      </a:lnTo>
                      <a:lnTo>
                        <a:pt x="109" y="169"/>
                      </a:lnTo>
                      <a:lnTo>
                        <a:pt x="93" y="182"/>
                      </a:lnTo>
                      <a:lnTo>
                        <a:pt x="41" y="138"/>
                      </a:lnTo>
                      <a:lnTo>
                        <a:pt x="27" y="121"/>
                      </a:lnTo>
                      <a:lnTo>
                        <a:pt x="16" y="106"/>
                      </a:lnTo>
                      <a:lnTo>
                        <a:pt x="0" y="99"/>
                      </a:lnTo>
                      <a:lnTo>
                        <a:pt x="21" y="83"/>
                      </a:lnTo>
                      <a:lnTo>
                        <a:pt x="49" y="83"/>
                      </a:lnTo>
                      <a:lnTo>
                        <a:pt x="65" y="101"/>
                      </a:lnTo>
                      <a:lnTo>
                        <a:pt x="104" y="138"/>
                      </a:lnTo>
                      <a:lnTo>
                        <a:pt x="142" y="117"/>
                      </a:lnTo>
                      <a:lnTo>
                        <a:pt x="169" y="121"/>
                      </a:lnTo>
                      <a:lnTo>
                        <a:pt x="174" y="134"/>
                      </a:lnTo>
                      <a:lnTo>
                        <a:pt x="202" y="138"/>
                      </a:lnTo>
                      <a:lnTo>
                        <a:pt x="213" y="106"/>
                      </a:lnTo>
                      <a:lnTo>
                        <a:pt x="227" y="94"/>
                      </a:lnTo>
                      <a:lnTo>
                        <a:pt x="237" y="83"/>
                      </a:lnTo>
                      <a:lnTo>
                        <a:pt x="237" y="72"/>
                      </a:lnTo>
                      <a:lnTo>
                        <a:pt x="232" y="39"/>
                      </a:lnTo>
                      <a:lnTo>
                        <a:pt x="257" y="19"/>
                      </a:lnTo>
                      <a:lnTo>
                        <a:pt x="272" y="19"/>
                      </a:lnTo>
                      <a:lnTo>
                        <a:pt x="295" y="0"/>
                      </a:lnTo>
                      <a:lnTo>
                        <a:pt x="325" y="28"/>
                      </a:lnTo>
                      <a:lnTo>
                        <a:pt x="336" y="39"/>
                      </a:lnTo>
                      <a:lnTo>
                        <a:pt x="325" y="63"/>
                      </a:lnTo>
                      <a:lnTo>
                        <a:pt x="300" y="79"/>
                      </a:lnTo>
                      <a:lnTo>
                        <a:pt x="281" y="99"/>
                      </a:lnTo>
                      <a:lnTo>
                        <a:pt x="286" y="117"/>
                      </a:lnTo>
                      <a:lnTo>
                        <a:pt x="330" y="90"/>
                      </a:lnTo>
                      <a:lnTo>
                        <a:pt x="330" y="67"/>
                      </a:lnTo>
                      <a:lnTo>
                        <a:pt x="336" y="32"/>
                      </a:lnTo>
                      <a:lnTo>
                        <a:pt x="350" y="24"/>
                      </a:lnTo>
                      <a:lnTo>
                        <a:pt x="365" y="67"/>
                      </a:lnTo>
                      <a:lnTo>
                        <a:pt x="365" y="106"/>
                      </a:lnTo>
                      <a:lnTo>
                        <a:pt x="355" y="121"/>
                      </a:lnTo>
                      <a:lnTo>
                        <a:pt x="355" y="145"/>
                      </a:lnTo>
                      <a:lnTo>
                        <a:pt x="393" y="169"/>
                      </a:lnTo>
                      <a:lnTo>
                        <a:pt x="393" y="185"/>
                      </a:lnTo>
                      <a:lnTo>
                        <a:pt x="420" y="213"/>
                      </a:lnTo>
                      <a:lnTo>
                        <a:pt x="429" y="233"/>
                      </a:lnTo>
                      <a:lnTo>
                        <a:pt x="423" y="281"/>
                      </a:lnTo>
                      <a:lnTo>
                        <a:pt x="439" y="333"/>
                      </a:lnTo>
                      <a:lnTo>
                        <a:pt x="464" y="375"/>
                      </a:lnTo>
                      <a:lnTo>
                        <a:pt x="458" y="439"/>
                      </a:lnTo>
                      <a:lnTo>
                        <a:pt x="478" y="478"/>
                      </a:lnTo>
                      <a:lnTo>
                        <a:pt x="488" y="495"/>
                      </a:lnTo>
                      <a:lnTo>
                        <a:pt x="499" y="553"/>
                      </a:lnTo>
                      <a:lnTo>
                        <a:pt x="508" y="579"/>
                      </a:lnTo>
                      <a:lnTo>
                        <a:pt x="557" y="606"/>
                      </a:lnTo>
                      <a:lnTo>
                        <a:pt x="581" y="630"/>
                      </a:lnTo>
                      <a:lnTo>
                        <a:pt x="581" y="647"/>
                      </a:lnTo>
                      <a:lnTo>
                        <a:pt x="562" y="720"/>
                      </a:lnTo>
                      <a:lnTo>
                        <a:pt x="553" y="727"/>
                      </a:lnTo>
                      <a:lnTo>
                        <a:pt x="562" y="744"/>
                      </a:lnTo>
                      <a:lnTo>
                        <a:pt x="537" y="771"/>
                      </a:lnTo>
                      <a:lnTo>
                        <a:pt x="508" y="784"/>
                      </a:lnTo>
                      <a:lnTo>
                        <a:pt x="508" y="796"/>
                      </a:lnTo>
                      <a:lnTo>
                        <a:pt x="464" y="843"/>
                      </a:lnTo>
                      <a:lnTo>
                        <a:pt x="434" y="854"/>
                      </a:lnTo>
                      <a:lnTo>
                        <a:pt x="429" y="882"/>
                      </a:lnTo>
                      <a:lnTo>
                        <a:pt x="399" y="882"/>
                      </a:lnTo>
                      <a:lnTo>
                        <a:pt x="385" y="891"/>
                      </a:lnTo>
                      <a:lnTo>
                        <a:pt x="355" y="898"/>
                      </a:lnTo>
                      <a:lnTo>
                        <a:pt x="316" y="894"/>
                      </a:lnTo>
                      <a:lnTo>
                        <a:pt x="286" y="915"/>
                      </a:lnTo>
                      <a:lnTo>
                        <a:pt x="251" y="930"/>
                      </a:lnTo>
                      <a:lnTo>
                        <a:pt x="218" y="939"/>
                      </a:lnTo>
                      <a:lnTo>
                        <a:pt x="192" y="954"/>
                      </a:lnTo>
                      <a:lnTo>
                        <a:pt x="164" y="966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1113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 dirty="0">
                    <a:latin typeface="Trebuchet MS" pitchFamily="34" charset="0"/>
                  </a:endParaRPr>
                </a:p>
              </p:txBody>
            </p:sp>
          </p:grpSp>
        </p:grpSp>
        <p:sp>
          <p:nvSpPr>
            <p:cNvPr id="104" name="Text Box 86"/>
            <p:cNvSpPr txBox="1">
              <a:spLocks noChangeArrowheads="1"/>
            </p:cNvSpPr>
            <p:nvPr/>
          </p:nvSpPr>
          <p:spPr bwMode="auto">
            <a:xfrm>
              <a:off x="480" y="3464"/>
              <a:ext cx="37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200" dirty="0">
                  <a:latin typeface="Trebuchet MS" pitchFamily="34" charset="0"/>
                </a:rPr>
                <a:t>hydro</a:t>
              </a:r>
            </a:p>
          </p:txBody>
        </p:sp>
        <p:sp>
          <p:nvSpPr>
            <p:cNvPr id="105" name="Text Box 87"/>
            <p:cNvSpPr txBox="1">
              <a:spLocks noChangeArrowheads="1"/>
            </p:cNvSpPr>
            <p:nvPr/>
          </p:nvSpPr>
          <p:spPr bwMode="auto">
            <a:xfrm>
              <a:off x="1246" y="2806"/>
              <a:ext cx="37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200" dirty="0">
                  <a:latin typeface="Trebuchet MS" pitchFamily="34" charset="0"/>
                </a:rPr>
                <a:t>hydro</a:t>
              </a:r>
            </a:p>
          </p:txBody>
        </p:sp>
        <p:sp>
          <p:nvSpPr>
            <p:cNvPr id="106" name="Text Box 88"/>
            <p:cNvSpPr txBox="1">
              <a:spLocks noChangeArrowheads="1"/>
            </p:cNvSpPr>
            <p:nvPr/>
          </p:nvSpPr>
          <p:spPr bwMode="auto">
            <a:xfrm>
              <a:off x="1781" y="3110"/>
              <a:ext cx="375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200" dirty="0">
                  <a:latin typeface="Trebuchet MS" pitchFamily="34" charset="0"/>
                </a:rPr>
                <a:t>hydro</a:t>
              </a:r>
            </a:p>
          </p:txBody>
        </p:sp>
        <p:sp>
          <p:nvSpPr>
            <p:cNvPr id="107" name="Text Box 89"/>
            <p:cNvSpPr txBox="1">
              <a:spLocks noChangeArrowheads="1"/>
            </p:cNvSpPr>
            <p:nvPr/>
          </p:nvSpPr>
          <p:spPr bwMode="auto">
            <a:xfrm>
              <a:off x="1521" y="3380"/>
              <a:ext cx="52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AU" sz="1200" dirty="0">
                  <a:latin typeface="Trebuchet MS" pitchFamily="34" charset="0"/>
                </a:rPr>
                <a:t>thermal/</a:t>
              </a:r>
            </a:p>
            <a:p>
              <a:pPr algn="ctr"/>
              <a:r>
                <a:rPr lang="en-AU" sz="1200" dirty="0">
                  <a:latin typeface="Trebuchet MS" pitchFamily="34" charset="0"/>
                </a:rPr>
                <a:t>nuclear</a:t>
              </a:r>
            </a:p>
          </p:txBody>
        </p:sp>
        <p:sp>
          <p:nvSpPr>
            <p:cNvPr id="108" name="Text Box 90"/>
            <p:cNvSpPr txBox="1">
              <a:spLocks noChangeArrowheads="1"/>
            </p:cNvSpPr>
            <p:nvPr/>
          </p:nvSpPr>
          <p:spPr bwMode="auto">
            <a:xfrm>
              <a:off x="480" y="3904"/>
              <a:ext cx="52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200" dirty="0">
                  <a:latin typeface="Trebuchet MS" pitchFamily="34" charset="0"/>
                </a:rPr>
                <a:t>thermal/</a:t>
              </a:r>
            </a:p>
            <a:p>
              <a:r>
                <a:rPr lang="en-AU" sz="1200" dirty="0" smtClean="0">
                  <a:latin typeface="Trebuchet MS" pitchFamily="34" charset="0"/>
                </a:rPr>
                <a:t>wind</a:t>
              </a:r>
              <a:endParaRPr lang="en-AU" sz="1200" dirty="0">
                <a:latin typeface="Trebuchet MS" pitchFamily="34" charset="0"/>
              </a:endParaRPr>
            </a:p>
          </p:txBody>
        </p:sp>
        <p:sp>
          <p:nvSpPr>
            <p:cNvPr id="109" name="Text Box 91"/>
            <p:cNvSpPr txBox="1">
              <a:spLocks noChangeArrowheads="1"/>
            </p:cNvSpPr>
            <p:nvPr/>
          </p:nvSpPr>
          <p:spPr bwMode="auto">
            <a:xfrm>
              <a:off x="857" y="3711"/>
              <a:ext cx="52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AU" sz="1200" dirty="0">
                  <a:latin typeface="Trebuchet MS" pitchFamily="34" charset="0"/>
                </a:rPr>
                <a:t>thermal/</a:t>
              </a:r>
            </a:p>
            <a:p>
              <a:pPr algn="ctr"/>
              <a:r>
                <a:rPr lang="en-AU" sz="1200" dirty="0">
                  <a:latin typeface="Trebuchet MS" pitchFamily="34" charset="0"/>
                </a:rPr>
                <a:t>nuclear</a:t>
              </a:r>
            </a:p>
          </p:txBody>
        </p:sp>
        <p:sp>
          <p:nvSpPr>
            <p:cNvPr id="110" name="AutoShape 92"/>
            <p:cNvSpPr>
              <a:spLocks noChangeArrowheads="1"/>
            </p:cNvSpPr>
            <p:nvPr/>
          </p:nvSpPr>
          <p:spPr bwMode="auto">
            <a:xfrm rot="3121905">
              <a:off x="702" y="3433"/>
              <a:ext cx="480" cy="211"/>
            </a:xfrm>
            <a:prstGeom prst="leftRightArrow">
              <a:avLst>
                <a:gd name="adj1" fmla="val 50000"/>
                <a:gd name="adj2" fmla="val 45498"/>
              </a:avLst>
            </a:prstGeom>
            <a:gradFill rotWithShape="0">
              <a:gsLst>
                <a:gs pos="0">
                  <a:srgbClr val="0099CC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dirty="0">
                <a:latin typeface="Trebuchet MS" pitchFamily="34" charset="0"/>
              </a:endParaRPr>
            </a:p>
          </p:txBody>
        </p:sp>
        <p:sp>
          <p:nvSpPr>
            <p:cNvPr id="111" name="AutoShape 93"/>
            <p:cNvSpPr>
              <a:spLocks noChangeArrowheads="1"/>
            </p:cNvSpPr>
            <p:nvPr/>
          </p:nvSpPr>
          <p:spPr bwMode="auto">
            <a:xfrm rot="3121905">
              <a:off x="1123" y="3119"/>
              <a:ext cx="535" cy="211"/>
            </a:xfrm>
            <a:prstGeom prst="leftRightArrow">
              <a:avLst>
                <a:gd name="adj1" fmla="val 50000"/>
                <a:gd name="adj2" fmla="val 50711"/>
              </a:avLst>
            </a:prstGeom>
            <a:gradFill rotWithShape="0">
              <a:gsLst>
                <a:gs pos="0">
                  <a:srgbClr val="0099CC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dirty="0">
                <a:latin typeface="Trebuchet MS" pitchFamily="34" charset="0"/>
              </a:endParaRPr>
            </a:p>
          </p:txBody>
        </p:sp>
        <p:sp>
          <p:nvSpPr>
            <p:cNvPr id="112" name="AutoShape 94"/>
            <p:cNvSpPr>
              <a:spLocks noChangeArrowheads="1"/>
            </p:cNvSpPr>
            <p:nvPr/>
          </p:nvSpPr>
          <p:spPr bwMode="auto">
            <a:xfrm rot="3121905">
              <a:off x="885" y="3307"/>
              <a:ext cx="528" cy="211"/>
            </a:xfrm>
            <a:prstGeom prst="leftRightArrow">
              <a:avLst>
                <a:gd name="adj1" fmla="val 50000"/>
                <a:gd name="adj2" fmla="val 50047"/>
              </a:avLst>
            </a:prstGeom>
            <a:gradFill rotWithShape="0">
              <a:gsLst>
                <a:gs pos="0">
                  <a:srgbClr val="0099CC"/>
                </a:gs>
                <a:gs pos="100000">
                  <a:srgbClr val="0066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 dirty="0">
                <a:latin typeface="Trebuchet MS" pitchFamily="34" charset="0"/>
              </a:endParaRPr>
            </a:p>
          </p:txBody>
        </p:sp>
        <p:sp>
          <p:nvSpPr>
            <p:cNvPr id="113" name="Text Box 95"/>
            <p:cNvSpPr txBox="1">
              <a:spLocks noChangeArrowheads="1"/>
            </p:cNvSpPr>
            <p:nvPr/>
          </p:nvSpPr>
          <p:spPr bwMode="auto">
            <a:xfrm rot="19426212">
              <a:off x="773" y="3258"/>
              <a:ext cx="821" cy="226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 sz="1400">
                  <a:solidFill>
                    <a:schemeClr val="bg1"/>
                  </a:solidFill>
                  <a:latin typeface="Arial Black" pitchFamily="34" charset="0"/>
                </a:rPr>
                <a:t>RESERVES</a:t>
              </a:r>
            </a:p>
          </p:txBody>
        </p:sp>
        <p:sp>
          <p:nvSpPr>
            <p:cNvPr id="114" name="Text Box 96"/>
            <p:cNvSpPr txBox="1">
              <a:spLocks noChangeArrowheads="1"/>
            </p:cNvSpPr>
            <p:nvPr/>
          </p:nvSpPr>
          <p:spPr bwMode="auto">
            <a:xfrm>
              <a:off x="384" y="2586"/>
              <a:ext cx="960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AU" sz="2000" dirty="0">
                  <a:latin typeface="Trebuchet MS" pitchFamily="34" charset="0"/>
                </a:rPr>
                <a:t>Reserves</a:t>
              </a:r>
            </a:p>
          </p:txBody>
        </p:sp>
      </p:grpSp>
      <p:sp>
        <p:nvSpPr>
          <p:cNvPr id="148" name="Text Box 146"/>
          <p:cNvSpPr txBox="1">
            <a:spLocks noChangeArrowheads="1"/>
          </p:cNvSpPr>
          <p:nvPr/>
        </p:nvSpPr>
        <p:spPr bwMode="auto">
          <a:xfrm>
            <a:off x="263315" y="5354657"/>
            <a:ext cx="29469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b-NO" sz="1600" dirty="0" smtClean="0">
                <a:latin typeface="Trebuchet MS" pitchFamily="34" charset="0"/>
              </a:rPr>
              <a:t>Forsyningssikkerhet</a:t>
            </a:r>
            <a:endParaRPr lang="nb-NO" sz="1600" dirty="0">
              <a:latin typeface="Trebuchet MS" pitchFamily="34" charset="0"/>
            </a:endParaRPr>
          </a:p>
        </p:txBody>
      </p:sp>
      <p:sp>
        <p:nvSpPr>
          <p:cNvPr id="149" name="Text Box 146"/>
          <p:cNvSpPr txBox="1">
            <a:spLocks noChangeArrowheads="1"/>
          </p:cNvSpPr>
          <p:nvPr/>
        </p:nvSpPr>
        <p:spPr bwMode="auto">
          <a:xfrm>
            <a:off x="6044607" y="5364505"/>
            <a:ext cx="29469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 algn="ctr"/>
            <a:r>
              <a:rPr lang="nb-NO" sz="1600" dirty="0" smtClean="0">
                <a:latin typeface="Trebuchet MS" pitchFamily="34" charset="0"/>
              </a:rPr>
              <a:t>Miljøvennlige løsninger</a:t>
            </a:r>
            <a:endParaRPr lang="nb-NO" sz="1600" dirty="0">
              <a:latin typeface="Trebuchet MS" pitchFamily="34" charset="0"/>
            </a:endParaRPr>
          </a:p>
        </p:txBody>
      </p:sp>
      <p:sp>
        <p:nvSpPr>
          <p:cNvPr id="150" name="Text Box 146"/>
          <p:cNvSpPr txBox="1">
            <a:spLocks noChangeArrowheads="1"/>
          </p:cNvSpPr>
          <p:nvPr/>
        </p:nvSpPr>
        <p:spPr bwMode="auto">
          <a:xfrm>
            <a:off x="3107631" y="5349844"/>
            <a:ext cx="29469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0500" indent="-190500" algn="ctr">
              <a:defRPr/>
            </a:pPr>
            <a:r>
              <a:rPr lang="nb-NO" sz="1600" dirty="0" smtClean="0">
                <a:latin typeface="Trebuchet MS" pitchFamily="34" charset="0"/>
              </a:rPr>
              <a:t>Verdiskapning</a:t>
            </a:r>
            <a:endParaRPr lang="nb-NO" sz="1600" dirty="0">
              <a:latin typeface="Trebuchet MS" pitchFamily="34" charset="0"/>
            </a:endParaRPr>
          </a:p>
        </p:txBody>
      </p:sp>
      <p:pic>
        <p:nvPicPr>
          <p:cNvPr id="152" name="Bilde 151" descr="snofnugg_frost_256x2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66" y="4812178"/>
            <a:ext cx="398463" cy="398463"/>
          </a:xfrm>
          <a:prstGeom prst="rect">
            <a:avLst/>
          </a:prstGeom>
        </p:spPr>
      </p:pic>
      <p:pic>
        <p:nvPicPr>
          <p:cNvPr id="153" name="Bilde 152" descr="vindmolle_256x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79" y="4713793"/>
            <a:ext cx="496848" cy="496848"/>
          </a:xfrm>
          <a:prstGeom prst="rect">
            <a:avLst/>
          </a:prstGeom>
        </p:spPr>
      </p:pic>
      <p:pic>
        <p:nvPicPr>
          <p:cNvPr id="154" name="Bilde 153" descr="no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81" y="4729507"/>
            <a:ext cx="777266" cy="737641"/>
          </a:xfrm>
          <a:prstGeom prst="rect">
            <a:avLst/>
          </a:prstGeom>
        </p:spPr>
      </p:pic>
      <p:sp>
        <p:nvSpPr>
          <p:cNvPr id="15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3505200" y="6509661"/>
            <a:ext cx="2133600" cy="224450"/>
          </a:xfrm>
        </p:spPr>
        <p:txBody>
          <a:bodyPr/>
          <a:lstStyle/>
          <a:p>
            <a:r>
              <a:rPr lang="nb-NO" dirty="0"/>
              <a:t>6</a:t>
            </a:r>
          </a:p>
        </p:txBody>
      </p:sp>
      <p:sp>
        <p:nvSpPr>
          <p:cNvPr id="158" name="Tittel 1"/>
          <p:cNvSpPr>
            <a:spLocks noGrp="1"/>
          </p:cNvSpPr>
          <p:nvPr>
            <p:ph type="title"/>
          </p:nvPr>
        </p:nvSpPr>
        <p:spPr>
          <a:xfrm>
            <a:off x="900183" y="636129"/>
            <a:ext cx="7308690" cy="1046440"/>
          </a:xfrm>
        </p:spPr>
        <p:txBody>
          <a:bodyPr/>
          <a:lstStyle/>
          <a:p>
            <a:r>
              <a:rPr lang="nb-NO" dirty="0" smtClean="0"/>
              <a:t>Gjensidige handelsgevinster er grunnlaget for markedsmodellen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24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808836"/>
            <a:ext cx="8784976" cy="1107996"/>
          </a:xfrm>
        </p:spPr>
        <p:txBody>
          <a:bodyPr/>
          <a:lstStyle/>
          <a:p>
            <a:r>
              <a:rPr lang="nb-NO" sz="2800" dirty="0"/>
              <a:t>10 000 MW mellomlandsforbindelser </a:t>
            </a:r>
            <a:r>
              <a:rPr lang="nb-NO" sz="2800" dirty="0" smtClean="0"/>
              <a:t>øker handelen mellom Norden og Kontinentet </a:t>
            </a:r>
            <a:br>
              <a:rPr lang="nb-NO" sz="2800" dirty="0" smtClean="0"/>
            </a:br>
            <a:endParaRPr lang="nb-NO" sz="1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dirty="0"/>
              <a:t>7</a:t>
            </a:r>
          </a:p>
        </p:txBody>
      </p:sp>
      <p:grpSp>
        <p:nvGrpSpPr>
          <p:cNvPr id="6" name="Lerret 81"/>
          <p:cNvGrpSpPr/>
          <p:nvPr/>
        </p:nvGrpSpPr>
        <p:grpSpPr>
          <a:xfrm>
            <a:off x="4860032" y="1916832"/>
            <a:ext cx="3384658" cy="3600400"/>
            <a:chOff x="0" y="0"/>
            <a:chExt cx="5759450" cy="7219797"/>
          </a:xfrm>
        </p:grpSpPr>
        <p:sp>
          <p:nvSpPr>
            <p:cNvPr id="7" name="Rektangel 6"/>
            <p:cNvSpPr/>
            <p:nvPr/>
          </p:nvSpPr>
          <p:spPr>
            <a:xfrm>
              <a:off x="0" y="0"/>
              <a:ext cx="5759450" cy="7219315"/>
            </a:xfrm>
            <a:prstGeom prst="rect">
              <a:avLst/>
            </a:prstGeom>
            <a:gradFill flip="none" rotWithShape="1">
              <a:gsLst>
                <a:gs pos="0">
                  <a:srgbClr val="0087D5">
                    <a:alpha val="60000"/>
                  </a:srgbClr>
                </a:gs>
                <a:gs pos="40000">
                  <a:srgbClr val="0087D5">
                    <a:alpha val="50000"/>
                  </a:srgbClr>
                </a:gs>
                <a:gs pos="75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/>
            <a:lstStyle/>
            <a:p>
              <a:endParaRPr lang="nb-NO"/>
            </a:p>
          </p:txBody>
        </p:sp>
        <p:pic>
          <p:nvPicPr>
            <p:cNvPr id="8" name="Bilde 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1" r="14"/>
            <a:stretch/>
          </p:blipFill>
          <p:spPr>
            <a:xfrm>
              <a:off x="0" y="48920"/>
              <a:ext cx="5711950" cy="7170877"/>
            </a:xfrm>
            <a:prstGeom prst="rect">
              <a:avLst/>
            </a:prstGeom>
          </p:spPr>
        </p:pic>
        <p:sp>
          <p:nvSpPr>
            <p:cNvPr id="9" name="Frihåndsform 8"/>
            <p:cNvSpPr/>
            <p:nvPr/>
          </p:nvSpPr>
          <p:spPr>
            <a:xfrm>
              <a:off x="2143125" y="4029075"/>
              <a:ext cx="266700" cy="1485900"/>
            </a:xfrm>
            <a:custGeom>
              <a:avLst/>
              <a:gdLst>
                <a:gd name="connsiteX0" fmla="*/ 266700 w 266700"/>
                <a:gd name="connsiteY0" fmla="*/ 0 h 1485900"/>
                <a:gd name="connsiteX1" fmla="*/ 114300 w 266700"/>
                <a:gd name="connsiteY1" fmla="*/ 85725 h 1485900"/>
                <a:gd name="connsiteX2" fmla="*/ 0 w 266700"/>
                <a:gd name="connsiteY2" fmla="*/ 1390650 h 1485900"/>
                <a:gd name="connsiteX3" fmla="*/ 47625 w 266700"/>
                <a:gd name="connsiteY3" fmla="*/ 1485900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485900">
                  <a:moveTo>
                    <a:pt x="266700" y="0"/>
                  </a:moveTo>
                  <a:lnTo>
                    <a:pt x="114300" y="85725"/>
                  </a:lnTo>
                  <a:lnTo>
                    <a:pt x="0" y="1390650"/>
                  </a:lnTo>
                  <a:lnTo>
                    <a:pt x="47625" y="1485900"/>
                  </a:lnTo>
                </a:path>
              </a:pathLst>
            </a:custGeom>
            <a:noFill/>
            <a:ln>
              <a:solidFill>
                <a:srgbClr val="66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0" name="Frihåndsform 9"/>
            <p:cNvSpPr/>
            <p:nvPr/>
          </p:nvSpPr>
          <p:spPr>
            <a:xfrm>
              <a:off x="3914775" y="3048000"/>
              <a:ext cx="581025" cy="342900"/>
            </a:xfrm>
            <a:custGeom>
              <a:avLst/>
              <a:gdLst>
                <a:gd name="connsiteX0" fmla="*/ 0 w 581025"/>
                <a:gd name="connsiteY0" fmla="*/ 342900 h 342900"/>
                <a:gd name="connsiteX1" fmla="*/ 581025 w 581025"/>
                <a:gd name="connsiteY1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025" h="342900">
                  <a:moveTo>
                    <a:pt x="0" y="342900"/>
                  </a:moveTo>
                  <a:lnTo>
                    <a:pt x="581025" y="0"/>
                  </a:lnTo>
                </a:path>
              </a:pathLst>
            </a:custGeom>
            <a:noFill/>
            <a:ln>
              <a:solidFill>
                <a:srgbClr val="66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1" name="Frihåndsform 10"/>
            <p:cNvSpPr/>
            <p:nvPr/>
          </p:nvSpPr>
          <p:spPr>
            <a:xfrm>
              <a:off x="3933825" y="3086100"/>
              <a:ext cx="581025" cy="342900"/>
            </a:xfrm>
            <a:custGeom>
              <a:avLst/>
              <a:gdLst>
                <a:gd name="connsiteX0" fmla="*/ 0 w 581025"/>
                <a:gd name="connsiteY0" fmla="*/ 342900 h 342900"/>
                <a:gd name="connsiteX1" fmla="*/ 581025 w 581025"/>
                <a:gd name="connsiteY1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1025" h="342900">
                  <a:moveTo>
                    <a:pt x="0" y="342900"/>
                  </a:moveTo>
                  <a:lnTo>
                    <a:pt x="581025" y="0"/>
                  </a:lnTo>
                </a:path>
              </a:pathLst>
            </a:custGeom>
            <a:noFill/>
            <a:ln>
              <a:solidFill>
                <a:srgbClr val="66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2" name="Frihåndsform 11"/>
            <p:cNvSpPr/>
            <p:nvPr/>
          </p:nvSpPr>
          <p:spPr>
            <a:xfrm>
              <a:off x="2524125" y="4057649"/>
              <a:ext cx="219076" cy="419100"/>
            </a:xfrm>
            <a:custGeom>
              <a:avLst/>
              <a:gdLst>
                <a:gd name="connsiteX0" fmla="*/ 219075 w 219075"/>
                <a:gd name="connsiteY0" fmla="*/ 419100 h 419100"/>
                <a:gd name="connsiteX1" fmla="*/ 0 w 219075"/>
                <a:gd name="connsiteY1" fmla="*/ 0 h 419100"/>
                <a:gd name="connsiteX0" fmla="*/ 219075 w 219075"/>
                <a:gd name="connsiteY0" fmla="*/ 419100 h 419100"/>
                <a:gd name="connsiteX1" fmla="*/ 0 w 219075"/>
                <a:gd name="connsiteY1" fmla="*/ 0 h 419100"/>
                <a:gd name="connsiteX0" fmla="*/ 219075 w 219075"/>
                <a:gd name="connsiteY0" fmla="*/ 428626 h 428626"/>
                <a:gd name="connsiteX1" fmla="*/ 0 w 219075"/>
                <a:gd name="connsiteY1" fmla="*/ 0 h 428626"/>
                <a:gd name="connsiteX0" fmla="*/ 0 w 152400"/>
                <a:gd name="connsiteY0" fmla="*/ 704899 h 704899"/>
                <a:gd name="connsiteX1" fmla="*/ 152400 w 152400"/>
                <a:gd name="connsiteY1" fmla="*/ 0 h 704899"/>
                <a:gd name="connsiteX0" fmla="*/ 219076 w 219076"/>
                <a:gd name="connsiteY0" fmla="*/ 419100 h 419100"/>
                <a:gd name="connsiteX1" fmla="*/ 0 w 219076"/>
                <a:gd name="connsiteY1" fmla="*/ 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9076" h="419100">
                  <a:moveTo>
                    <a:pt x="219076" y="419100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66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grpSp>
          <p:nvGrpSpPr>
            <p:cNvPr id="13" name="Gruppe 12"/>
            <p:cNvGrpSpPr/>
            <p:nvPr/>
          </p:nvGrpSpPr>
          <p:grpSpPr>
            <a:xfrm>
              <a:off x="2562225" y="3998865"/>
              <a:ext cx="294413" cy="458835"/>
              <a:chOff x="2562225" y="3998865"/>
              <a:chExt cx="294413" cy="45883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Frihåndsform 28"/>
              <p:cNvSpPr/>
              <p:nvPr/>
            </p:nvSpPr>
            <p:spPr>
              <a:xfrm>
                <a:off x="2562225" y="4038600"/>
                <a:ext cx="219076" cy="419100"/>
              </a:xfrm>
              <a:custGeom>
                <a:avLst/>
                <a:gdLst>
                  <a:gd name="connsiteX0" fmla="*/ 219075 w 219075"/>
                  <a:gd name="connsiteY0" fmla="*/ 419100 h 419100"/>
                  <a:gd name="connsiteX1" fmla="*/ 0 w 219075"/>
                  <a:gd name="connsiteY1" fmla="*/ 0 h 419100"/>
                  <a:gd name="connsiteX0" fmla="*/ 219075 w 219075"/>
                  <a:gd name="connsiteY0" fmla="*/ 419100 h 419100"/>
                  <a:gd name="connsiteX1" fmla="*/ 0 w 219075"/>
                  <a:gd name="connsiteY1" fmla="*/ 0 h 419100"/>
                  <a:gd name="connsiteX0" fmla="*/ 219075 w 219075"/>
                  <a:gd name="connsiteY0" fmla="*/ 428626 h 428626"/>
                  <a:gd name="connsiteX1" fmla="*/ 0 w 219075"/>
                  <a:gd name="connsiteY1" fmla="*/ 0 h 428626"/>
                  <a:gd name="connsiteX0" fmla="*/ 0 w 152400"/>
                  <a:gd name="connsiteY0" fmla="*/ 704899 h 704899"/>
                  <a:gd name="connsiteX1" fmla="*/ 152400 w 152400"/>
                  <a:gd name="connsiteY1" fmla="*/ 0 h 704899"/>
                  <a:gd name="connsiteX0" fmla="*/ 219076 w 219076"/>
                  <a:gd name="connsiteY0" fmla="*/ 419100 h 419100"/>
                  <a:gd name="connsiteX1" fmla="*/ 0 w 219076"/>
                  <a:gd name="connsiteY1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076" h="419100">
                    <a:moveTo>
                      <a:pt x="219076" y="41910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/>
              </a:p>
            </p:txBody>
          </p:sp>
          <p:sp>
            <p:nvSpPr>
              <p:cNvPr id="30" name="Frihåndsform 29"/>
              <p:cNvSpPr/>
              <p:nvPr/>
            </p:nvSpPr>
            <p:spPr>
              <a:xfrm>
                <a:off x="2600325" y="4019551"/>
                <a:ext cx="219076" cy="419100"/>
              </a:xfrm>
              <a:custGeom>
                <a:avLst/>
                <a:gdLst>
                  <a:gd name="connsiteX0" fmla="*/ 219075 w 219075"/>
                  <a:gd name="connsiteY0" fmla="*/ 419100 h 419100"/>
                  <a:gd name="connsiteX1" fmla="*/ 0 w 219075"/>
                  <a:gd name="connsiteY1" fmla="*/ 0 h 419100"/>
                  <a:gd name="connsiteX0" fmla="*/ 219075 w 219075"/>
                  <a:gd name="connsiteY0" fmla="*/ 419100 h 419100"/>
                  <a:gd name="connsiteX1" fmla="*/ 0 w 219075"/>
                  <a:gd name="connsiteY1" fmla="*/ 0 h 419100"/>
                  <a:gd name="connsiteX0" fmla="*/ 219075 w 219075"/>
                  <a:gd name="connsiteY0" fmla="*/ 428626 h 428626"/>
                  <a:gd name="connsiteX1" fmla="*/ 0 w 219075"/>
                  <a:gd name="connsiteY1" fmla="*/ 0 h 428626"/>
                  <a:gd name="connsiteX0" fmla="*/ 0 w 152400"/>
                  <a:gd name="connsiteY0" fmla="*/ 704899 h 704899"/>
                  <a:gd name="connsiteX1" fmla="*/ 152400 w 152400"/>
                  <a:gd name="connsiteY1" fmla="*/ 0 h 704899"/>
                  <a:gd name="connsiteX0" fmla="*/ 219076 w 219076"/>
                  <a:gd name="connsiteY0" fmla="*/ 419100 h 419100"/>
                  <a:gd name="connsiteX1" fmla="*/ 0 w 219076"/>
                  <a:gd name="connsiteY1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076" h="419100">
                    <a:moveTo>
                      <a:pt x="219076" y="41910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/>
              </a:p>
            </p:txBody>
          </p:sp>
          <p:sp>
            <p:nvSpPr>
              <p:cNvPr id="31" name="Frihåndsform 30"/>
              <p:cNvSpPr/>
              <p:nvPr/>
            </p:nvSpPr>
            <p:spPr>
              <a:xfrm>
                <a:off x="2637562" y="3998865"/>
                <a:ext cx="219076" cy="419100"/>
              </a:xfrm>
              <a:custGeom>
                <a:avLst/>
                <a:gdLst>
                  <a:gd name="connsiteX0" fmla="*/ 219075 w 219075"/>
                  <a:gd name="connsiteY0" fmla="*/ 419100 h 419100"/>
                  <a:gd name="connsiteX1" fmla="*/ 0 w 219075"/>
                  <a:gd name="connsiteY1" fmla="*/ 0 h 419100"/>
                  <a:gd name="connsiteX0" fmla="*/ 219075 w 219075"/>
                  <a:gd name="connsiteY0" fmla="*/ 419100 h 419100"/>
                  <a:gd name="connsiteX1" fmla="*/ 0 w 219075"/>
                  <a:gd name="connsiteY1" fmla="*/ 0 h 419100"/>
                  <a:gd name="connsiteX0" fmla="*/ 219075 w 219075"/>
                  <a:gd name="connsiteY0" fmla="*/ 428626 h 428626"/>
                  <a:gd name="connsiteX1" fmla="*/ 0 w 219075"/>
                  <a:gd name="connsiteY1" fmla="*/ 0 h 428626"/>
                  <a:gd name="connsiteX0" fmla="*/ 0 w 152400"/>
                  <a:gd name="connsiteY0" fmla="*/ 704899 h 704899"/>
                  <a:gd name="connsiteX1" fmla="*/ 152400 w 152400"/>
                  <a:gd name="connsiteY1" fmla="*/ 0 h 704899"/>
                  <a:gd name="connsiteX0" fmla="*/ 219076 w 219076"/>
                  <a:gd name="connsiteY0" fmla="*/ 419100 h 419100"/>
                  <a:gd name="connsiteX1" fmla="*/ 0 w 219076"/>
                  <a:gd name="connsiteY1" fmla="*/ 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9076" h="419100">
                    <a:moveTo>
                      <a:pt x="219076" y="41910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solidFill>
                  <a:srgbClr val="66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b-NO"/>
              </a:p>
            </p:txBody>
          </p:sp>
        </p:grpSp>
        <p:sp>
          <p:nvSpPr>
            <p:cNvPr id="14" name="Frihåndsform 13"/>
            <p:cNvSpPr/>
            <p:nvPr/>
          </p:nvSpPr>
          <p:spPr>
            <a:xfrm>
              <a:off x="4938712" y="3243262"/>
              <a:ext cx="0" cy="314325"/>
            </a:xfrm>
            <a:custGeom>
              <a:avLst/>
              <a:gdLst>
                <a:gd name="connsiteX0" fmla="*/ 0 w 0"/>
                <a:gd name="connsiteY0" fmla="*/ 314325 h 314325"/>
                <a:gd name="connsiteX1" fmla="*/ 0 w 0"/>
                <a:gd name="connsiteY1" fmla="*/ 0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14325">
                  <a:moveTo>
                    <a:pt x="0" y="314325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66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5" name="Frihåndsform 14"/>
            <p:cNvSpPr/>
            <p:nvPr/>
          </p:nvSpPr>
          <p:spPr>
            <a:xfrm>
              <a:off x="5038725" y="3171825"/>
              <a:ext cx="252412" cy="290512"/>
            </a:xfrm>
            <a:custGeom>
              <a:avLst/>
              <a:gdLst>
                <a:gd name="connsiteX0" fmla="*/ 252412 w 252412"/>
                <a:gd name="connsiteY0" fmla="*/ 290512 h 290512"/>
                <a:gd name="connsiteX1" fmla="*/ 0 w 252412"/>
                <a:gd name="connsiteY1" fmla="*/ 0 h 29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2412" h="290512">
                  <a:moveTo>
                    <a:pt x="252412" y="290512"/>
                  </a:move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66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6" name="Frihåndsform 15"/>
            <p:cNvSpPr/>
            <p:nvPr/>
          </p:nvSpPr>
          <p:spPr>
            <a:xfrm>
              <a:off x="5272087" y="3067054"/>
              <a:ext cx="180000" cy="0"/>
            </a:xfrm>
            <a:custGeom>
              <a:avLst/>
              <a:gdLst>
                <a:gd name="connsiteX0" fmla="*/ 0 w 166688"/>
                <a:gd name="connsiteY0" fmla="*/ 0 h 4762"/>
                <a:gd name="connsiteX1" fmla="*/ 166688 w 166688"/>
                <a:gd name="connsiteY1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688" h="4762">
                  <a:moveTo>
                    <a:pt x="0" y="0"/>
                  </a:moveTo>
                  <a:lnTo>
                    <a:pt x="166688" y="4762"/>
                  </a:lnTo>
                </a:path>
              </a:pathLst>
            </a:custGeom>
            <a:noFill/>
            <a:ln>
              <a:solidFill>
                <a:srgbClr val="666666"/>
              </a:solidFill>
              <a:head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7" name="Frihåndsform 16"/>
            <p:cNvSpPr/>
            <p:nvPr/>
          </p:nvSpPr>
          <p:spPr>
            <a:xfrm>
              <a:off x="3743325" y="4481512"/>
              <a:ext cx="962025" cy="171450"/>
            </a:xfrm>
            <a:custGeom>
              <a:avLst/>
              <a:gdLst>
                <a:gd name="connsiteX0" fmla="*/ 0 w 962025"/>
                <a:gd name="connsiteY0" fmla="*/ 0 h 171450"/>
                <a:gd name="connsiteX1" fmla="*/ 133350 w 962025"/>
                <a:gd name="connsiteY1" fmla="*/ 157163 h 171450"/>
                <a:gd name="connsiteX2" fmla="*/ 962025 w 962025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2025" h="171450">
                  <a:moveTo>
                    <a:pt x="0" y="0"/>
                  </a:moveTo>
                  <a:lnTo>
                    <a:pt x="133350" y="157163"/>
                  </a:lnTo>
                  <a:lnTo>
                    <a:pt x="962025" y="171450"/>
                  </a:lnTo>
                </a:path>
              </a:pathLst>
            </a:custGeom>
            <a:noFill/>
            <a:ln>
              <a:solidFill>
                <a:srgbClr val="56565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8" name="Frihåndsform 17"/>
            <p:cNvSpPr/>
            <p:nvPr/>
          </p:nvSpPr>
          <p:spPr>
            <a:xfrm>
              <a:off x="2366962" y="3971925"/>
              <a:ext cx="381000" cy="1390650"/>
            </a:xfrm>
            <a:custGeom>
              <a:avLst/>
              <a:gdLst>
                <a:gd name="connsiteX0" fmla="*/ 0 w 381000"/>
                <a:gd name="connsiteY0" fmla="*/ 0 h 1390650"/>
                <a:gd name="connsiteX1" fmla="*/ 19050 w 381000"/>
                <a:gd name="connsiteY1" fmla="*/ 1038225 h 1390650"/>
                <a:gd name="connsiteX2" fmla="*/ 381000 w 381000"/>
                <a:gd name="connsiteY2" fmla="*/ 1390650 h 13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0" h="1390650">
                  <a:moveTo>
                    <a:pt x="0" y="0"/>
                  </a:moveTo>
                  <a:lnTo>
                    <a:pt x="19050" y="1038225"/>
                  </a:lnTo>
                  <a:lnTo>
                    <a:pt x="381000" y="1390650"/>
                  </a:lnTo>
                </a:path>
              </a:pathLst>
            </a:custGeom>
            <a:noFill/>
            <a:ln>
              <a:solidFill>
                <a:srgbClr val="CC00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19" name="Frihåndsform 18"/>
            <p:cNvSpPr/>
            <p:nvPr/>
          </p:nvSpPr>
          <p:spPr>
            <a:xfrm>
              <a:off x="952500" y="3695700"/>
              <a:ext cx="1438275" cy="1085850"/>
            </a:xfrm>
            <a:custGeom>
              <a:avLst/>
              <a:gdLst>
                <a:gd name="connsiteX0" fmla="*/ 0 w 1438275"/>
                <a:gd name="connsiteY0" fmla="*/ 1085850 h 1085850"/>
                <a:gd name="connsiteX1" fmla="*/ 1438275 w 1438275"/>
                <a:gd name="connsiteY1" fmla="*/ 0 h 1085850"/>
                <a:gd name="connsiteX2" fmla="*/ 1438275 w 14382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8275" h="1085850">
                  <a:moveTo>
                    <a:pt x="0" y="1085850"/>
                  </a:moveTo>
                  <a:lnTo>
                    <a:pt x="1438275" y="0"/>
                  </a:lnTo>
                  <a:lnTo>
                    <a:pt x="1438275" y="0"/>
                  </a:lnTo>
                </a:path>
              </a:pathLst>
            </a:custGeom>
            <a:noFill/>
            <a:ln>
              <a:solidFill>
                <a:srgbClr val="CC00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20" name="Frihåndsform 19"/>
            <p:cNvSpPr/>
            <p:nvPr/>
          </p:nvSpPr>
          <p:spPr>
            <a:xfrm>
              <a:off x="2686050" y="4933615"/>
              <a:ext cx="56112" cy="216000"/>
            </a:xfrm>
            <a:custGeom>
              <a:avLst/>
              <a:gdLst>
                <a:gd name="connsiteX0" fmla="*/ 0 w 4763"/>
                <a:gd name="connsiteY0" fmla="*/ 0 h 214312"/>
                <a:gd name="connsiteX1" fmla="*/ 4763 w 4763"/>
                <a:gd name="connsiteY1" fmla="*/ 214312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214312">
                  <a:moveTo>
                    <a:pt x="0" y="0"/>
                  </a:moveTo>
                  <a:lnTo>
                    <a:pt x="4763" y="214312"/>
                  </a:lnTo>
                </a:path>
              </a:pathLst>
            </a:custGeom>
            <a:noFill/>
            <a:ln w="25400" cmpd="sng">
              <a:solidFill>
                <a:srgbClr val="666666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21" name="Frihåndsform 20"/>
            <p:cNvSpPr/>
            <p:nvPr/>
          </p:nvSpPr>
          <p:spPr>
            <a:xfrm>
              <a:off x="2886075" y="4276725"/>
              <a:ext cx="309562" cy="119062"/>
            </a:xfrm>
            <a:custGeom>
              <a:avLst/>
              <a:gdLst>
                <a:gd name="connsiteX0" fmla="*/ 0 w 309562"/>
                <a:gd name="connsiteY0" fmla="*/ 114300 h 119062"/>
                <a:gd name="connsiteX1" fmla="*/ 128587 w 309562"/>
                <a:gd name="connsiteY1" fmla="*/ 119062 h 119062"/>
                <a:gd name="connsiteX2" fmla="*/ 309562 w 309562"/>
                <a:gd name="connsiteY2" fmla="*/ 0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562" h="119062">
                  <a:moveTo>
                    <a:pt x="0" y="114300"/>
                  </a:moveTo>
                  <a:lnTo>
                    <a:pt x="128587" y="119062"/>
                  </a:lnTo>
                  <a:lnTo>
                    <a:pt x="309562" y="0"/>
                  </a:lnTo>
                </a:path>
              </a:pathLst>
            </a:custGeom>
            <a:noFill/>
            <a:ln>
              <a:solidFill>
                <a:srgbClr val="66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22" name="Frihåndsform 21"/>
            <p:cNvSpPr/>
            <p:nvPr/>
          </p:nvSpPr>
          <p:spPr>
            <a:xfrm>
              <a:off x="3219450" y="4648200"/>
              <a:ext cx="119062" cy="71437"/>
            </a:xfrm>
            <a:custGeom>
              <a:avLst/>
              <a:gdLst>
                <a:gd name="connsiteX0" fmla="*/ 0 w 119062"/>
                <a:gd name="connsiteY0" fmla="*/ 71437 h 71437"/>
                <a:gd name="connsiteX1" fmla="*/ 119062 w 119062"/>
                <a:gd name="connsiteY1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62" h="71437">
                  <a:moveTo>
                    <a:pt x="0" y="71437"/>
                  </a:moveTo>
                  <a:lnTo>
                    <a:pt x="119062" y="0"/>
                  </a:lnTo>
                </a:path>
              </a:pathLst>
            </a:custGeom>
            <a:noFill/>
            <a:ln>
              <a:solidFill>
                <a:srgbClr val="666666"/>
              </a:solidFill>
              <a:prstDash val="sys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23" name="Frihåndsform 22"/>
            <p:cNvSpPr/>
            <p:nvPr/>
          </p:nvSpPr>
          <p:spPr>
            <a:xfrm>
              <a:off x="2971802" y="4848224"/>
              <a:ext cx="423863" cy="481013"/>
            </a:xfrm>
            <a:custGeom>
              <a:avLst/>
              <a:gdLst>
                <a:gd name="connsiteX0" fmla="*/ 423863 w 423863"/>
                <a:gd name="connsiteY0" fmla="*/ 0 h 481013"/>
                <a:gd name="connsiteX1" fmla="*/ 0 w 423863"/>
                <a:gd name="connsiteY1" fmla="*/ 481013 h 481013"/>
                <a:gd name="connsiteX0" fmla="*/ 423863 w 423863"/>
                <a:gd name="connsiteY0" fmla="*/ 0 h 481013"/>
                <a:gd name="connsiteX1" fmla="*/ 0 w 423863"/>
                <a:gd name="connsiteY1" fmla="*/ 481013 h 481013"/>
                <a:gd name="connsiteX0" fmla="*/ 423863 w 423863"/>
                <a:gd name="connsiteY0" fmla="*/ 0 h 481013"/>
                <a:gd name="connsiteX1" fmla="*/ 0 w 423863"/>
                <a:gd name="connsiteY1" fmla="*/ 481013 h 481013"/>
                <a:gd name="connsiteX0" fmla="*/ 423863 w 423863"/>
                <a:gd name="connsiteY0" fmla="*/ 0 h 481013"/>
                <a:gd name="connsiteX1" fmla="*/ 0 w 423863"/>
                <a:gd name="connsiteY1" fmla="*/ 481013 h 48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3863" h="481013">
                  <a:moveTo>
                    <a:pt x="423863" y="0"/>
                  </a:moveTo>
                  <a:cubicBezTo>
                    <a:pt x="301683" y="312783"/>
                    <a:pt x="260376" y="325459"/>
                    <a:pt x="0" y="481013"/>
                  </a:cubicBezTo>
                </a:path>
              </a:pathLst>
            </a:custGeom>
            <a:noFill/>
            <a:ln>
              <a:solidFill>
                <a:srgbClr val="66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24" name="Frihåndsform 23"/>
            <p:cNvSpPr/>
            <p:nvPr/>
          </p:nvSpPr>
          <p:spPr>
            <a:xfrm>
              <a:off x="3162300" y="4848225"/>
              <a:ext cx="90487" cy="409575"/>
            </a:xfrm>
            <a:custGeom>
              <a:avLst/>
              <a:gdLst>
                <a:gd name="connsiteX0" fmla="*/ 0 w 90487"/>
                <a:gd name="connsiteY0" fmla="*/ 0 h 409575"/>
                <a:gd name="connsiteX1" fmla="*/ 90487 w 90487"/>
                <a:gd name="connsiteY1" fmla="*/ 4095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87" h="409575">
                  <a:moveTo>
                    <a:pt x="0" y="0"/>
                  </a:moveTo>
                  <a:lnTo>
                    <a:pt x="90487" y="409575"/>
                  </a:lnTo>
                </a:path>
              </a:pathLst>
            </a:custGeom>
            <a:noFill/>
            <a:ln>
              <a:solidFill>
                <a:srgbClr val="66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25" name="Frihåndsform 24"/>
            <p:cNvSpPr/>
            <p:nvPr/>
          </p:nvSpPr>
          <p:spPr>
            <a:xfrm>
              <a:off x="4986337" y="4914900"/>
              <a:ext cx="128588" cy="190500"/>
            </a:xfrm>
            <a:custGeom>
              <a:avLst/>
              <a:gdLst>
                <a:gd name="connsiteX0" fmla="*/ 128588 w 128588"/>
                <a:gd name="connsiteY0" fmla="*/ 0 h 190500"/>
                <a:gd name="connsiteX1" fmla="*/ 0 w 128588"/>
                <a:gd name="connsiteY1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588" h="190500">
                  <a:moveTo>
                    <a:pt x="128588" y="0"/>
                  </a:moveTo>
                  <a:lnTo>
                    <a:pt x="0" y="190500"/>
                  </a:lnTo>
                </a:path>
              </a:pathLst>
            </a:custGeom>
            <a:noFill/>
            <a:ln>
              <a:solidFill>
                <a:srgbClr val="CC00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26" name="Frihåndsform 25"/>
            <p:cNvSpPr/>
            <p:nvPr/>
          </p:nvSpPr>
          <p:spPr>
            <a:xfrm>
              <a:off x="2200275" y="4852987"/>
              <a:ext cx="447675" cy="633413"/>
            </a:xfrm>
            <a:custGeom>
              <a:avLst/>
              <a:gdLst>
                <a:gd name="connsiteX0" fmla="*/ 42862 w 447675"/>
                <a:gd name="connsiteY0" fmla="*/ 633413 h 633413"/>
                <a:gd name="connsiteX1" fmla="*/ 0 w 447675"/>
                <a:gd name="connsiteY1" fmla="*/ 552450 h 633413"/>
                <a:gd name="connsiteX2" fmla="*/ 447675 w 447675"/>
                <a:gd name="connsiteY2" fmla="*/ 0 h 63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75" h="633413">
                  <a:moveTo>
                    <a:pt x="42862" y="633413"/>
                  </a:moveTo>
                  <a:lnTo>
                    <a:pt x="0" y="552450"/>
                  </a:lnTo>
                  <a:lnTo>
                    <a:pt x="447675" y="0"/>
                  </a:lnTo>
                </a:path>
              </a:pathLst>
            </a:custGeom>
            <a:noFill/>
            <a:ln>
              <a:solidFill>
                <a:srgbClr val="CC003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27" name="Frihåndsform 26"/>
            <p:cNvSpPr/>
            <p:nvPr/>
          </p:nvSpPr>
          <p:spPr>
            <a:xfrm>
              <a:off x="2947703" y="4848223"/>
              <a:ext cx="147637" cy="80962"/>
            </a:xfrm>
            <a:custGeom>
              <a:avLst/>
              <a:gdLst>
                <a:gd name="connsiteX0" fmla="*/ 147637 w 147637"/>
                <a:gd name="connsiteY0" fmla="*/ 0 h 80962"/>
                <a:gd name="connsiteX1" fmla="*/ 0 w 147637"/>
                <a:gd name="connsiteY1" fmla="*/ 80962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637" h="80962">
                  <a:moveTo>
                    <a:pt x="147637" y="0"/>
                  </a:moveTo>
                  <a:lnTo>
                    <a:pt x="0" y="80962"/>
                  </a:lnTo>
                </a:path>
              </a:pathLst>
            </a:custGeom>
            <a:noFill/>
            <a:ln>
              <a:solidFill>
                <a:srgbClr val="6666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  <p:sp>
          <p:nvSpPr>
            <p:cNvPr id="28" name="Frihåndsform 27"/>
            <p:cNvSpPr/>
            <p:nvPr/>
          </p:nvSpPr>
          <p:spPr>
            <a:xfrm>
              <a:off x="5324480" y="3005139"/>
              <a:ext cx="180000" cy="0"/>
            </a:xfrm>
            <a:custGeom>
              <a:avLst/>
              <a:gdLst>
                <a:gd name="connsiteX0" fmla="*/ 0 w 166688"/>
                <a:gd name="connsiteY0" fmla="*/ 0 h 4762"/>
                <a:gd name="connsiteX1" fmla="*/ 166688 w 166688"/>
                <a:gd name="connsiteY1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688" h="4762">
                  <a:moveTo>
                    <a:pt x="0" y="0"/>
                  </a:moveTo>
                  <a:lnTo>
                    <a:pt x="166688" y="4762"/>
                  </a:lnTo>
                </a:path>
              </a:pathLst>
            </a:custGeom>
            <a:noFill/>
            <a:ln>
              <a:solidFill>
                <a:srgbClr val="666666"/>
              </a:solidFill>
              <a:headEnd type="none"/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b-NO"/>
            </a:p>
          </p:txBody>
        </p:sp>
      </p:grpSp>
      <p:sp>
        <p:nvSpPr>
          <p:cNvPr id="32" name="Plassholder for innhold 5"/>
          <p:cNvSpPr txBox="1">
            <a:spLocks/>
          </p:cNvSpPr>
          <p:nvPr/>
        </p:nvSpPr>
        <p:spPr bwMode="auto">
          <a:xfrm>
            <a:off x="893803" y="2103538"/>
            <a:ext cx="3581283" cy="334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2872105" algn="r"/>
                <a:tab pos="3770630" algn="r"/>
              </a:tabLst>
            </a:pPr>
            <a:r>
              <a:rPr lang="nb-NO" sz="1600" b="1" dirty="0" smtClean="0">
                <a:solidFill>
                  <a:srgbClr val="66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Eksisterende mellomlandsforbindelser</a:t>
            </a:r>
            <a: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Skagerrak 1-4         1600 MW</a:t>
            </a:r>
            <a:b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400" kern="1200" dirty="0" err="1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NorNed</a:t>
            </a:r>
            <a: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700 MW</a:t>
            </a:r>
            <a:b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400" kern="1200" dirty="0" err="1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KontiSkan</a:t>
            </a:r>
            <a: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680/740 MW</a:t>
            </a:r>
            <a:b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400" kern="1200" dirty="0" err="1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KonTek</a:t>
            </a:r>
            <a: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600 MW</a:t>
            </a:r>
            <a:b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Baltic Cable             600 MW</a:t>
            </a:r>
            <a:b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400" kern="1200" dirty="0" err="1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SwePol</a:t>
            </a:r>
            <a: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Link             600 MW</a:t>
            </a:r>
            <a:b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400" kern="1200" dirty="0" err="1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FennoSkan</a:t>
            </a:r>
            <a: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1200 </a:t>
            </a:r>
            <a:r>
              <a:rPr lang="nb-NO" sz="1400" kern="1200" dirty="0" smtClean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</a:t>
            </a:r>
          </a:p>
          <a:p>
            <a:pPr>
              <a:spcAft>
                <a:spcPts val="0"/>
              </a:spcAft>
              <a:tabLst>
                <a:tab pos="2872105" algn="r"/>
                <a:tab pos="3770630" algn="r"/>
              </a:tabLst>
            </a:pPr>
            <a:r>
              <a:rPr lang="nb-NO" sz="1400" kern="1200" dirty="0" err="1" smtClean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NordBalt</a:t>
            </a:r>
            <a:r>
              <a:rPr lang="nb-NO" sz="1400" kern="1200" dirty="0" smtClean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700 MW		</a:t>
            </a:r>
          </a:p>
          <a:p>
            <a:pPr>
              <a:spcAft>
                <a:spcPts val="0"/>
              </a:spcAft>
              <a:tabLst>
                <a:tab pos="2872105" algn="r"/>
                <a:tab pos="3770630" algn="r"/>
              </a:tabLst>
            </a:pPr>
            <a:r>
              <a:rPr lang="nb-NO" sz="1400" dirty="0" smtClean="0">
                <a:solidFill>
                  <a:srgbClr val="6666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 link          </a:t>
            </a:r>
            <a:r>
              <a:rPr lang="nb-NO" sz="1400" kern="1200" dirty="0" smtClean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1000 </a:t>
            </a:r>
            <a:r>
              <a:rPr lang="nb-NO" sz="1400" kern="1200" dirty="0">
                <a:solidFill>
                  <a:srgbClr val="6666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endParaRPr lang="nb-N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72105" algn="r"/>
                <a:tab pos="3770630" algn="r"/>
              </a:tabLst>
            </a:pPr>
            <a:r>
              <a:rPr lang="en-US" sz="1100" kern="1200" dirty="0">
                <a:solidFill>
                  <a:srgbClr val="CC00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b-NO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72105" algn="r"/>
                <a:tab pos="3770630" algn="r"/>
              </a:tabLst>
            </a:pPr>
            <a:r>
              <a:rPr lang="nb-NO" sz="1600" b="1" kern="1200" dirty="0" smtClean="0">
                <a:solidFill>
                  <a:srgbClr val="CC00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Planlagte mellomlandsforbindelser</a:t>
            </a:r>
            <a:endParaRPr lang="nb-NO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72105" algn="r"/>
                <a:tab pos="3770630" algn="r"/>
              </a:tabLst>
            </a:pPr>
            <a:r>
              <a:rPr lang="en-US" sz="1400" kern="1200" dirty="0">
                <a:solidFill>
                  <a:srgbClr val="CC00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NORD.LINK            1400 MW 	</a:t>
            </a:r>
            <a:endParaRPr lang="nb-N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72105" algn="r"/>
                <a:tab pos="3770630" algn="r"/>
              </a:tabLst>
            </a:pPr>
            <a:r>
              <a:rPr lang="en-US" sz="1400" kern="1200" dirty="0">
                <a:solidFill>
                  <a:srgbClr val="CC00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NSL                         1400 MW	</a:t>
            </a:r>
            <a:endParaRPr lang="nb-N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872105" algn="r"/>
                <a:tab pos="3770630" algn="r"/>
              </a:tabLst>
            </a:pPr>
            <a:r>
              <a:rPr lang="en-US" sz="1400" kern="1200" dirty="0">
                <a:solidFill>
                  <a:srgbClr val="CC00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Cobra                      700 MW	</a:t>
            </a:r>
            <a:endParaRPr lang="nb-NO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2590">
              <a:spcAft>
                <a:spcPts val="0"/>
              </a:spcAft>
              <a:tabLst>
                <a:tab pos="2872105" algn="r"/>
                <a:tab pos="3770630" algn="r"/>
              </a:tabLst>
            </a:pPr>
            <a:r>
              <a:rPr lang="en-US" sz="1100" kern="1200" dirty="0">
                <a:solidFill>
                  <a:srgbClr val="CC00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nb-NO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571052"/>
              </p:ext>
            </p:extLst>
          </p:nvPr>
        </p:nvGraphicFramePr>
        <p:xfrm>
          <a:off x="761766" y="1484784"/>
          <a:ext cx="73025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6802921" y="2872764"/>
            <a:ext cx="144096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050" dirty="0" smtClean="0">
                <a:solidFill>
                  <a:schemeClr val="bg1"/>
                </a:solidFill>
              </a:rPr>
              <a:t>SUM UK: 441 MEUR </a:t>
            </a:r>
            <a:endParaRPr lang="nb-NO" sz="1050" dirty="0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6731316" y="4941168"/>
            <a:ext cx="1584176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1050" dirty="0" smtClean="0">
                <a:solidFill>
                  <a:schemeClr val="bg1"/>
                </a:solidFill>
              </a:rPr>
              <a:t>SUM DE: 170 MEUR </a:t>
            </a:r>
            <a:endParaRPr lang="nb-NO" sz="1050" dirty="0">
              <a:solidFill>
                <a:schemeClr val="bg1"/>
              </a:solidFill>
            </a:endParaRP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755576" y="733984"/>
            <a:ext cx="7308690" cy="523220"/>
          </a:xfrm>
        </p:spPr>
        <p:txBody>
          <a:bodyPr/>
          <a:lstStyle/>
          <a:p>
            <a:r>
              <a:rPr lang="en-US" dirty="0" smtClean="0"/>
              <a:t>Theoretical revenue from trade</a:t>
            </a:r>
            <a:endParaRPr lang="en-US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089328" y="5458240"/>
            <a:ext cx="340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Theoretical congestion rents Norway-Germany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3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323528" y="6559336"/>
            <a:ext cx="1770743" cy="224450"/>
          </a:xfrm>
        </p:spPr>
        <p:txBody>
          <a:bodyPr/>
          <a:lstStyle/>
          <a:p>
            <a:r>
              <a:rPr lang="en-US" dirty="0" smtClean="0"/>
              <a:t>The future is </a:t>
            </a:r>
            <a:r>
              <a:rPr lang="en-US" b="1" dirty="0" smtClean="0"/>
              <a:t>electric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74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b="1" smtClean="0"/>
              <a:t>Fremtiden er elektrisk</a:t>
            </a:r>
            <a:endParaRPr lang="nb-NO" b="1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nb-NO" dirty="0"/>
              <a:t>8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6209494" y="5437312"/>
            <a:ext cx="192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Sikkert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755576" y="5507940"/>
            <a:ext cx="2307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Konkurransedyktig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3576194" y="2097423"/>
            <a:ext cx="191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Bærekraftig</a:t>
            </a:r>
            <a:endParaRPr lang="nb-NO" dirty="0"/>
          </a:p>
        </p:txBody>
      </p:sp>
      <p:sp>
        <p:nvSpPr>
          <p:cNvPr id="15" name="Likebent trekant 14"/>
          <p:cNvSpPr/>
          <p:nvPr/>
        </p:nvSpPr>
        <p:spPr>
          <a:xfrm>
            <a:off x="2915816" y="2420888"/>
            <a:ext cx="3240360" cy="2522218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2" descr="http://i.telegraph.co.uk/multimedia/archive/02080/cli_2080671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6194" y="694076"/>
            <a:ext cx="1914973" cy="144425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balkaneu.com/wp-content/uploads/2014/09/Euros-565x4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033" y="4050407"/>
            <a:ext cx="1929093" cy="14442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cdn.thewire.com/media/old_wire/img/upload/2013/04/30/shutterstock_109952966/lead_larg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9494" y="3993053"/>
            <a:ext cx="1922584" cy="14442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kstSylinder 20"/>
          <p:cNvSpPr txBox="1"/>
          <p:nvPr/>
        </p:nvSpPr>
        <p:spPr>
          <a:xfrm>
            <a:off x="3347864" y="4033310"/>
            <a:ext cx="2362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 smtClean="0"/>
              <a:t>Den europeiske energiomstillingen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763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tnett">
      <a:dk1>
        <a:sysClr val="windowText" lastClr="000000"/>
      </a:dk1>
      <a:lt1>
        <a:sysClr val="window" lastClr="FFFFFF"/>
      </a:lt1>
      <a:dk2>
        <a:srgbClr val="ED1C24"/>
      </a:dk2>
      <a:lt2>
        <a:srgbClr val="EFE9E5"/>
      </a:lt2>
      <a:accent1>
        <a:srgbClr val="ED1C24"/>
      </a:accent1>
      <a:accent2>
        <a:srgbClr val="EFE9E5"/>
      </a:accent2>
      <a:accent3>
        <a:srgbClr val="20B3DE"/>
      </a:accent3>
      <a:accent4>
        <a:srgbClr val="9ACA3C"/>
      </a:accent4>
      <a:accent5>
        <a:srgbClr val="763A6F"/>
      </a:accent5>
      <a:accent6>
        <a:srgbClr val="FBB034"/>
      </a:accent6>
      <a:hlink>
        <a:srgbClr val="20B3DE"/>
      </a:hlink>
      <a:folHlink>
        <a:srgbClr val="763A6F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mal_17_juni 2014.pptx [Skrivebeskyttet]" id="{453A529F-C615-44FD-B32A-CEA048A98E5D}" vid="{0EA6F61D-EE02-4B3B-9A3F-5CCEC4D8EBE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65585BEA8EA84281018AF5CA61551E" ma:contentTypeVersion="3" ma:contentTypeDescription="Opprett et nytt dokument." ma:contentTypeScope="" ma:versionID="2127797c4805568de81477c3c2fab409">
  <xsd:schema xmlns:xsd="http://www.w3.org/2001/XMLSchema" xmlns:xs="http://www.w3.org/2001/XMLSchema" xmlns:p="http://schemas.microsoft.com/office/2006/metadata/properties" xmlns:ns2="aebe9ab7-2c73-4d29-a0fc-a84ac6f9495d" targetNamespace="http://schemas.microsoft.com/office/2006/metadata/properties" ma:root="true" ma:fieldsID="0958d1d46cc85dc27d0bc6e290cceee9" ns2:_="">
    <xsd:import namespace="aebe9ab7-2c73-4d29-a0fc-a84ac6f949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e9ab7-2c73-4d29-a0fc-a84ac6f9495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5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nholdstype"/>
        <xsd:element ref="dc:title" minOccurs="0" maxOccurs="1" ma:index="3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be9ab7-2c73-4d29-a0fc-a84ac6f9495d">ARBEIDSROM-478-1705</_dlc_DocId>
    <_dlc_DocIdUrl xmlns="aebe9ab7-2c73-4d29-a0fc-a84ac6f9495d">
      <Url>http://samhandling.statnett.no/Europa/_layouts/15/DocIdRedir.aspx?ID=ARBEIDSROM-478-1705</Url>
      <Description>ARBEIDSROM-478-1705</Description>
    </_dlc_DocIdUrl>
  </documentManagement>
</p:properties>
</file>

<file path=customXml/itemProps1.xml><?xml version="1.0" encoding="utf-8"?>
<ds:datastoreItem xmlns:ds="http://schemas.openxmlformats.org/officeDocument/2006/customXml" ds:itemID="{91DB0C94-D5ED-4CF0-8252-030B74F04CC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38571D9-5495-451C-B8CB-6A16B97C88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be9ab7-2c73-4d29-a0fc-a84ac6f94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C4AD28-0206-457A-B629-A6C8A0E50C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80FFE6C-5A7F-4A63-BFCC-2CABB92CC13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aebe9ab7-2c73-4d29-a0fc-a84ac6f9495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4755</TotalTime>
  <Words>946</Words>
  <Application>Microsoft Office PowerPoint</Application>
  <PresentationFormat>Skjermfremvisning (4:3)</PresentationFormat>
  <Paragraphs>303</Paragraphs>
  <Slides>22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Courier New</vt:lpstr>
      <vt:lpstr>Symbol</vt:lpstr>
      <vt:lpstr>Times New Roman</vt:lpstr>
      <vt:lpstr>Trebuchet MS</vt:lpstr>
      <vt:lpstr>Wingdings</vt:lpstr>
      <vt:lpstr>ヒラギノ角ゴ Pro W3</vt:lpstr>
      <vt:lpstr>blank</vt:lpstr>
      <vt:lpstr>Europas innflytelse på norsk og nordisk kraftmarked</vt:lpstr>
      <vt:lpstr>Om Statnett</vt:lpstr>
      <vt:lpstr>Kraftmarkedet</vt:lpstr>
      <vt:lpstr>Annerledeslandet som ikke har råd til å stå utenfor EU-prosessene</vt:lpstr>
      <vt:lpstr>PowerPoint-presentasjon</vt:lpstr>
      <vt:lpstr>Gjensidige handelsgevinster er grunnlaget for markedsmodellen  </vt:lpstr>
      <vt:lpstr>10 000 MW mellomlandsforbindelser øker handelen mellom Norden og Kontinentet  </vt:lpstr>
      <vt:lpstr>Theoretical revenue from trade</vt:lpstr>
      <vt:lpstr>PowerPoint-presentasjon</vt:lpstr>
      <vt:lpstr>PowerPoint-presentasjon</vt:lpstr>
      <vt:lpstr>Energiunionen er det politiske svaret</vt:lpstr>
      <vt:lpstr>Energiunionens fem pilarer</vt:lpstr>
      <vt:lpstr>TSOene bidrar med hardware og software i kraftsystemet </vt:lpstr>
      <vt:lpstr>ENTSO-Es mandat fra 3. pakke</vt:lpstr>
      <vt:lpstr>ENTSO-Es hovedoppgaver</vt:lpstr>
      <vt:lpstr>Sterkere nett  ≈ kr 1400 milliarder skal investeres mot 2030</vt:lpstr>
      <vt:lpstr>PowerPoint-presentasjon</vt:lpstr>
      <vt:lpstr>Europeisk markedsmodell</vt:lpstr>
      <vt:lpstr>Bedre Markeder Spotmarkedet – verdens største multinasjonale kraftmarked </vt:lpstr>
      <vt:lpstr>Statnett bruker ulike arenaer aktivt</vt:lpstr>
      <vt:lpstr>Norge i Energiunionen 3 suksesskriterier</vt:lpstr>
      <vt:lpstr>Takk for oppmerksomheten</vt:lpstr>
    </vt:vector>
  </TitlesOfParts>
  <Company>Statnett 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Lisa Marlen Heiestad</dc:creator>
  <dc:description>Template by addpoint.no</dc:description>
  <cp:lastModifiedBy>Odd Håkon Hoelsæter</cp:lastModifiedBy>
  <cp:revision>698</cp:revision>
  <dcterms:created xsi:type="dcterms:W3CDTF">2015-09-28T08:05:01Z</dcterms:created>
  <dcterms:modified xsi:type="dcterms:W3CDTF">2016-05-23T09:22:48Z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0x010100C965585BEA8EA84281018AF5CA61551E</vt:lpwstr>
  </property>
  <property fmtid="{D5CDD505-2E9C-101B-9397-08002B2CF9AE}" pid="4" name="_dlc_DocIdItemGuid">
    <vt:lpwstr>cac19123-5ed7-4d05-9aae-c909ee4ca5e2</vt:lpwstr>
  </property>
  <property fmtid="{D5CDD505-2E9C-101B-9397-08002B2CF9AE}" pid="5" name="Addo_DocID">
    <vt:lpwstr>ab926cf2-22a6-4212-8d3c-0ba7ccaf143a</vt:lpwstr>
  </property>
</Properties>
</file>